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>
  <p:sldMasterIdLst>
    <p:sldMasterId id="2147483696" r:id="rId1"/>
  </p:sldMasterIdLst>
  <p:notesMasterIdLst>
    <p:notesMasterId r:id="rId17"/>
  </p:notesMasterIdLst>
  <p:sldIdLst>
    <p:sldId id="426" r:id="rId2"/>
    <p:sldId id="433" r:id="rId3"/>
    <p:sldId id="427" r:id="rId4"/>
    <p:sldId id="471" r:id="rId5"/>
    <p:sldId id="474" r:id="rId6"/>
    <p:sldId id="472" r:id="rId7"/>
    <p:sldId id="428" r:id="rId8"/>
    <p:sldId id="429" r:id="rId9"/>
    <p:sldId id="437" r:id="rId10"/>
    <p:sldId id="434" r:id="rId11"/>
    <p:sldId id="430" r:id="rId12"/>
    <p:sldId id="467" r:id="rId13"/>
    <p:sldId id="468" r:id="rId14"/>
    <p:sldId id="431" r:id="rId15"/>
    <p:sldId id="473" r:id="rId16"/>
  </p:sldIdLst>
  <p:sldSz cx="9144000" cy="5143500" type="screen16x9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434" autoAdjust="0"/>
  </p:normalViewPr>
  <p:slideViewPr>
    <p:cSldViewPr>
      <p:cViewPr>
        <p:scale>
          <a:sx n="95" d="100"/>
          <a:sy n="95" d="100"/>
        </p:scale>
        <p:origin x="-1144" y="-192"/>
      </p:cViewPr>
      <p:guideLst>
        <p:guide orient="horz" pos="1361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114300" cy="1143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notesMaster" Target="notesMasters/notesMaster1.xml"/><Relationship Id="rId18" Type="http://schemas.openxmlformats.org/officeDocument/2006/relationships/printerSettings" Target="printerSettings/printerSettings1.bin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41139CB-FC8D-44BF-B5C4-C14ECADF62A0}" type="datetimeFigureOut">
              <a:rPr lang="en-US" smtClean="0"/>
              <a:t>9/18/14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FCE615-EFDB-420A-87DA-FB6ECB7719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50305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587814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029613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aseline="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075763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66140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661400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4338147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43381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559083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60670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60670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60670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760670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8144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698961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AFCE615-EFDB-420A-87DA-FB6ECB7719F7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21669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438102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 hasCustomPrompt="1"/>
          </p:nvPr>
        </p:nvSpPr>
        <p:spPr>
          <a:xfrm>
            <a:off x="571500" y="1234440"/>
            <a:ext cx="3771900" cy="349758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en-US" dirty="0" smtClean="0"/>
              <a:t>Insert Picture/Visual Here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>
          <a:xfrm>
            <a:off x="571500" y="308610"/>
            <a:ext cx="8001000" cy="720090"/>
          </a:xfrm>
        </p:spPr>
        <p:txBody>
          <a:bodyPr/>
          <a:lstStyle>
            <a:lvl1pPr marL="0" indent="0">
              <a:buNone/>
              <a:defRPr baseline="0"/>
            </a:lvl1pPr>
          </a:lstStyle>
          <a:p>
            <a:pPr lvl="0"/>
            <a:endParaRPr lang="en-US" dirty="0"/>
          </a:p>
        </p:txBody>
      </p:sp>
      <p:sp>
        <p:nvSpPr>
          <p:cNvPr id="13" name="Text Placeholder 3"/>
          <p:cNvSpPr>
            <a:spLocks noGrp="1"/>
          </p:cNvSpPr>
          <p:nvPr>
            <p:ph type="body" sz="quarter" idx="12"/>
          </p:nvPr>
        </p:nvSpPr>
        <p:spPr>
          <a:xfrm>
            <a:off x="4686300" y="1234440"/>
            <a:ext cx="4114800" cy="1028700"/>
          </a:xfrm>
        </p:spPr>
        <p:txBody>
          <a:bodyPr/>
          <a:lstStyle>
            <a:lvl1pPr marL="0" indent="0">
              <a:buNone/>
              <a:defRPr>
                <a:solidFill>
                  <a:schemeClr val="accent1"/>
                </a:solidFill>
              </a:defRPr>
            </a:lvl1pPr>
          </a:lstStyle>
          <a:p>
            <a:r>
              <a:rPr lang="en-US" sz="2400" dirty="0" smtClean="0"/>
              <a:t>You can use this box for text</a:t>
            </a:r>
            <a:endParaRPr lang="en-US" sz="2400" dirty="0"/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4686300" y="2366010"/>
            <a:ext cx="4114800" cy="1028700"/>
          </a:xfrm>
        </p:spPr>
        <p:txBody>
          <a:bodyPr/>
          <a:lstStyle>
            <a:lvl1pPr marL="0" indent="0">
              <a:buNone/>
              <a:defRPr>
                <a:solidFill>
                  <a:schemeClr val="accent5"/>
                </a:solidFill>
              </a:defRPr>
            </a:lvl1pPr>
          </a:lstStyle>
          <a:p>
            <a:r>
              <a:rPr lang="en-US" sz="2400" dirty="0" smtClean="0"/>
              <a:t>Or this box</a:t>
            </a:r>
            <a:endParaRPr lang="en-US" sz="2400" dirty="0"/>
          </a:p>
        </p:txBody>
      </p:sp>
      <p:sp>
        <p:nvSpPr>
          <p:cNvPr id="15" name="Text Placeholder 5"/>
          <p:cNvSpPr>
            <a:spLocks noGrp="1"/>
          </p:cNvSpPr>
          <p:nvPr>
            <p:ph type="body" sz="quarter" idx="14"/>
          </p:nvPr>
        </p:nvSpPr>
        <p:spPr>
          <a:xfrm>
            <a:off x="4686300" y="3497580"/>
            <a:ext cx="4114800" cy="1028700"/>
          </a:xfrm>
        </p:spPr>
        <p:txBody>
          <a:bodyPr/>
          <a:lstStyle>
            <a:lvl1pPr marL="0" indent="0">
              <a:buNone/>
              <a:defRPr>
                <a:solidFill>
                  <a:schemeClr val="accent3"/>
                </a:solidFill>
              </a:defRPr>
            </a:lvl1pPr>
          </a:lstStyle>
          <a:p>
            <a:r>
              <a:rPr lang="en-US" sz="2400" dirty="0" smtClean="0"/>
              <a:t>Or this box.  Move them around, if necessary. Or just delete.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7133109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 build="p"/>
      <p:bldP spid="14" grpId="0" build="p"/>
      <p:bldP spid="15" grpId="0" build="p"/>
    </p:bld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571500" y="308610"/>
            <a:ext cx="4914900" cy="411480"/>
          </a:xfrm>
          <a:prstGeom prst="rect">
            <a:avLst/>
          </a:prstGeom>
          <a:solidFill>
            <a:schemeClr val="accent4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>
          <a:xfrm>
            <a:off x="571500" y="308610"/>
            <a:ext cx="8001000" cy="411480"/>
          </a:xfrm>
        </p:spPr>
        <p:txBody>
          <a:bodyPr/>
          <a:lstStyle>
            <a:lvl1pPr marL="0" indent="0">
              <a:buNone/>
              <a:defRPr baseline="0"/>
            </a:lvl1pPr>
          </a:lstStyle>
          <a:p>
            <a:pPr lvl="0"/>
            <a:endParaRPr lang="en-US" dirty="0"/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0" hasCustomPrompt="1"/>
          </p:nvPr>
        </p:nvSpPr>
        <p:spPr>
          <a:xfrm>
            <a:off x="685800" y="1028700"/>
            <a:ext cx="3771900" cy="360045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en-US" dirty="0" smtClean="0"/>
              <a:t>Insert Picture/Visual Here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quarter" idx="12"/>
          </p:nvPr>
        </p:nvSpPr>
        <p:spPr>
          <a:xfrm>
            <a:off x="4686300" y="1234440"/>
            <a:ext cx="4114800" cy="1028700"/>
          </a:xfrm>
        </p:spPr>
        <p:txBody>
          <a:bodyPr/>
          <a:lstStyle>
            <a:lvl1pPr marL="0" indent="0">
              <a:buNone/>
              <a:defRPr>
                <a:solidFill>
                  <a:schemeClr val="accent1"/>
                </a:solidFill>
              </a:defRPr>
            </a:lvl1pPr>
          </a:lstStyle>
          <a:p>
            <a:r>
              <a:rPr lang="en-US" sz="2400" dirty="0" smtClean="0"/>
              <a:t>You can use this box for text</a:t>
            </a:r>
            <a:endParaRPr lang="en-US" sz="2400" dirty="0"/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4686300" y="2366010"/>
            <a:ext cx="4114800" cy="1028700"/>
          </a:xfrm>
        </p:spPr>
        <p:txBody>
          <a:bodyPr/>
          <a:lstStyle>
            <a:lvl1pPr marL="0" indent="0">
              <a:buNone/>
              <a:defRPr>
                <a:solidFill>
                  <a:schemeClr val="accent5"/>
                </a:solidFill>
              </a:defRPr>
            </a:lvl1pPr>
          </a:lstStyle>
          <a:p>
            <a:r>
              <a:rPr lang="en-US" sz="2400" dirty="0" smtClean="0"/>
              <a:t>Or this box</a:t>
            </a:r>
            <a:endParaRPr lang="en-US" sz="2400" dirty="0"/>
          </a:p>
        </p:txBody>
      </p:sp>
      <p:sp>
        <p:nvSpPr>
          <p:cNvPr id="10" name="Text Placeholder 5"/>
          <p:cNvSpPr>
            <a:spLocks noGrp="1"/>
          </p:cNvSpPr>
          <p:nvPr>
            <p:ph type="body" sz="quarter" idx="14"/>
          </p:nvPr>
        </p:nvSpPr>
        <p:spPr>
          <a:xfrm>
            <a:off x="4686300" y="3497580"/>
            <a:ext cx="4114800" cy="1028700"/>
          </a:xfrm>
        </p:spPr>
        <p:txBody>
          <a:bodyPr/>
          <a:lstStyle>
            <a:lvl1pPr marL="0" indent="0">
              <a:buNone/>
              <a:defRPr>
                <a:solidFill>
                  <a:schemeClr val="accent3"/>
                </a:solidFill>
              </a:defRPr>
            </a:lvl1pPr>
          </a:lstStyle>
          <a:p>
            <a:r>
              <a:rPr lang="en-US" sz="2400" dirty="0" smtClean="0"/>
              <a:t>Or this box.  Move them around, if necessary. Or just delete.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2271337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build="p"/>
      <p:bldP spid="9" grpId="0" build="p"/>
      <p:bldP spid="10" grpId="0" build="p"/>
    </p:bld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109539"/>
            <a:ext cx="7696200" cy="373856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772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et's Review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>
            <a:grpSpLocks/>
          </p:cNvGrpSpPr>
          <p:nvPr userDrawn="1"/>
        </p:nvGrpSpPr>
        <p:grpSpPr bwMode="auto">
          <a:xfrm>
            <a:off x="457200" y="205740"/>
            <a:ext cx="3086100" cy="617220"/>
            <a:chOff x="457200" y="228600"/>
            <a:chExt cx="3086100" cy="685800"/>
          </a:xfrm>
        </p:grpSpPr>
        <p:sp>
          <p:nvSpPr>
            <p:cNvPr id="4" name="Text Placeholder 1"/>
            <p:cNvSpPr txBox="1">
              <a:spLocks/>
            </p:cNvSpPr>
            <p:nvPr/>
          </p:nvSpPr>
          <p:spPr bwMode="auto">
            <a:xfrm>
              <a:off x="571500" y="468630"/>
              <a:ext cx="2171700" cy="4457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>
              <a:lvl1pPr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9pPr>
            </a:lstStyle>
            <a:p>
              <a:pPr eaLnBrk="1" hangingPunct="1">
                <a:spcBef>
                  <a:spcPct val="20000"/>
                </a:spcBef>
                <a:buFont typeface="Wingdings" pitchFamily="2" charset="2"/>
                <a:buNone/>
              </a:pPr>
              <a:r>
                <a:rPr lang="en-US" sz="2400" dirty="0">
                  <a:solidFill>
                    <a:schemeClr val="bg1"/>
                  </a:solidFill>
                  <a:latin typeface="Orly's Font 2" pitchFamily="66" charset="0"/>
                </a:rPr>
                <a:t>Let’s Review</a:t>
              </a:r>
            </a:p>
          </p:txBody>
        </p:sp>
        <p:sp>
          <p:nvSpPr>
            <p:cNvPr id="5" name="Rectangle 4"/>
            <p:cNvSpPr/>
            <p:nvPr/>
          </p:nvSpPr>
          <p:spPr>
            <a:xfrm>
              <a:off x="457200" y="228600"/>
              <a:ext cx="3086100" cy="571500"/>
            </a:xfrm>
            <a:prstGeom prst="rect">
              <a:avLst/>
            </a:prstGeom>
            <a:solidFill>
              <a:schemeClr val="accent5"/>
            </a:solidFill>
            <a:ln w="38100">
              <a:solidFill>
                <a:schemeClr val="accent5"/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lvl1pPr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9pPr>
            </a:lstStyle>
            <a:p>
              <a:pPr algn="ctr" eaLnBrk="1" hangingPunct="1"/>
              <a:endParaRPr lang="en-US" sz="2400" dirty="0">
                <a:latin typeface="Verdana" pitchFamily="34" charset="0"/>
              </a:endParaRPr>
            </a:p>
          </p:txBody>
        </p:sp>
        <p:sp>
          <p:nvSpPr>
            <p:cNvPr id="6" name="TextBox 43"/>
            <p:cNvSpPr txBox="1">
              <a:spLocks noChangeArrowheads="1"/>
            </p:cNvSpPr>
            <p:nvPr userDrawn="1"/>
          </p:nvSpPr>
          <p:spPr bwMode="auto">
            <a:xfrm>
              <a:off x="638629" y="303612"/>
              <a:ext cx="2857500" cy="58135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9pPr>
            </a:lstStyle>
            <a:p>
              <a:pPr algn="ctr" eaLnBrk="1" hangingPunct="1"/>
              <a:r>
                <a:rPr lang="en-US" sz="2800" dirty="0">
                  <a:solidFill>
                    <a:schemeClr val="bg1"/>
                  </a:solidFill>
                  <a:latin typeface="Orly's Font 2" pitchFamily="66" charset="0"/>
                </a:rPr>
                <a:t>Let’s Review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418837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 Common Mistak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Group 21"/>
          <p:cNvGrpSpPr>
            <a:grpSpLocks/>
          </p:cNvGrpSpPr>
          <p:nvPr userDrawn="1"/>
        </p:nvGrpSpPr>
        <p:grpSpPr bwMode="auto">
          <a:xfrm>
            <a:off x="228600" y="205741"/>
            <a:ext cx="4800600" cy="651508"/>
            <a:chOff x="304799" y="228600"/>
            <a:chExt cx="3200400" cy="723898"/>
          </a:xfrm>
        </p:grpSpPr>
        <p:sp>
          <p:nvSpPr>
            <p:cNvPr id="23" name="Text Placeholder 1"/>
            <p:cNvSpPr txBox="1">
              <a:spLocks/>
            </p:cNvSpPr>
            <p:nvPr/>
          </p:nvSpPr>
          <p:spPr bwMode="auto">
            <a:xfrm>
              <a:off x="571500" y="468630"/>
              <a:ext cx="2171700" cy="44577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>
              <a:lvl1pPr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9pPr>
            </a:lstStyle>
            <a:p>
              <a:pPr eaLnBrk="1" hangingPunct="1">
                <a:spcBef>
                  <a:spcPct val="20000"/>
                </a:spcBef>
                <a:buFont typeface="Wingdings" pitchFamily="2" charset="2"/>
                <a:buNone/>
              </a:pPr>
              <a:r>
                <a:rPr lang="en-US" sz="2400" dirty="0">
                  <a:solidFill>
                    <a:schemeClr val="bg1"/>
                  </a:solidFill>
                  <a:latin typeface="Orly's Font 2" pitchFamily="66" charset="0"/>
                </a:rPr>
                <a:t>Let’s Review</a:t>
              </a:r>
            </a:p>
          </p:txBody>
        </p:sp>
        <p:sp>
          <p:nvSpPr>
            <p:cNvPr id="24" name="Rectangle 23"/>
            <p:cNvSpPr/>
            <p:nvPr/>
          </p:nvSpPr>
          <p:spPr>
            <a:xfrm>
              <a:off x="381000" y="228600"/>
              <a:ext cx="2971799" cy="685801"/>
            </a:xfrm>
            <a:prstGeom prst="rect">
              <a:avLst/>
            </a:prstGeom>
            <a:solidFill>
              <a:schemeClr val="accent5"/>
            </a:solidFill>
            <a:ln w="38100">
              <a:solidFill>
                <a:schemeClr val="accent5"/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lvl1pPr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9pPr>
            </a:lstStyle>
            <a:p>
              <a:pPr algn="ctr" eaLnBrk="1" hangingPunct="1"/>
              <a:endParaRPr lang="en-US" sz="2400" dirty="0">
                <a:latin typeface="Verdana" pitchFamily="34" charset="0"/>
              </a:endParaRPr>
            </a:p>
          </p:txBody>
        </p:sp>
        <p:sp>
          <p:nvSpPr>
            <p:cNvPr id="25" name="TextBox 43"/>
            <p:cNvSpPr txBox="1">
              <a:spLocks noChangeArrowheads="1"/>
            </p:cNvSpPr>
            <p:nvPr userDrawn="1"/>
          </p:nvSpPr>
          <p:spPr bwMode="auto">
            <a:xfrm>
              <a:off x="304799" y="371143"/>
              <a:ext cx="3200400" cy="58135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1pPr>
              <a:lvl2pPr marL="742950" indent="-28575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2pPr>
              <a:lvl3pPr marL="11430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3pPr>
              <a:lvl4pPr marL="16002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4pPr>
              <a:lvl5pPr marL="2057400" indent="-228600" eaLnBrk="0" hangingPunct="0"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cs typeface="Arial" charset="0"/>
                </a:defRPr>
              </a:lvl9pPr>
            </a:lstStyle>
            <a:p>
              <a:pPr algn="ctr" eaLnBrk="1" hangingPunct="1"/>
              <a:r>
                <a:rPr lang="en-US" sz="2800" dirty="0" smtClean="0">
                  <a:solidFill>
                    <a:schemeClr val="bg1"/>
                  </a:solidFill>
                  <a:latin typeface="Orly's Font 2" pitchFamily="66" charset="0"/>
                </a:rPr>
                <a:t>A Common Mistake</a:t>
              </a:r>
              <a:endParaRPr lang="en-US" sz="2800" dirty="0">
                <a:solidFill>
                  <a:schemeClr val="bg1"/>
                </a:solidFill>
                <a:latin typeface="Orly's Font 2" pitchFamily="66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190265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re Les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 userDrawn="1"/>
        </p:nvGrpSpPr>
        <p:grpSpPr>
          <a:xfrm>
            <a:off x="342900" y="205741"/>
            <a:ext cx="3200400" cy="617220"/>
            <a:chOff x="342701" y="228600"/>
            <a:chExt cx="3205966" cy="685800"/>
          </a:xfrm>
        </p:grpSpPr>
        <p:sp>
          <p:nvSpPr>
            <p:cNvPr id="3" name="Text Placeholder 1"/>
            <p:cNvSpPr txBox="1">
              <a:spLocks/>
            </p:cNvSpPr>
            <p:nvPr/>
          </p:nvSpPr>
          <p:spPr>
            <a:xfrm>
              <a:off x="571500" y="468630"/>
              <a:ext cx="2171700" cy="445770"/>
            </a:xfrm>
            <a:prstGeom prst="rect">
              <a:avLst/>
            </a:prstGeom>
          </p:spPr>
          <p:txBody>
            <a:bodyPr/>
            <a:lstStyle>
              <a:lvl1pPr marL="2286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Wingdings" pitchFamily="2" charset="2"/>
                <a:buChar char="§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1pPr>
              <a:lvl2pPr marL="5715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–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2pPr>
              <a:lvl3pPr marL="9144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•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3pPr>
              <a:lvl4pPr marL="12573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–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4pPr>
              <a:lvl5pPr marL="16002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Courier New" pitchFamily="49" charset="0"/>
                <a:buChar char="o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Font typeface="Wingdings" pitchFamily="2" charset="2"/>
                <a:buNone/>
              </a:pPr>
              <a:r>
                <a:rPr lang="en-US" dirty="0" smtClean="0">
                  <a:solidFill>
                    <a:schemeClr val="bg1"/>
                  </a:solidFill>
                  <a:latin typeface="Orly's Font 2" pitchFamily="66" charset="0"/>
                </a:rPr>
                <a:t>Let’s Review</a:t>
              </a:r>
              <a:endParaRPr lang="en-US" dirty="0">
                <a:solidFill>
                  <a:schemeClr val="bg1"/>
                </a:solidFill>
                <a:latin typeface="Orly's Font 2" pitchFamily="66" charset="0"/>
              </a:endParaRPr>
            </a:p>
          </p:txBody>
        </p:sp>
        <p:sp>
          <p:nvSpPr>
            <p:cNvPr id="4" name="Rectangle 3"/>
            <p:cNvSpPr/>
            <p:nvPr/>
          </p:nvSpPr>
          <p:spPr>
            <a:xfrm>
              <a:off x="342701" y="228600"/>
              <a:ext cx="3205966" cy="685800"/>
            </a:xfrm>
            <a:prstGeom prst="rect">
              <a:avLst/>
            </a:prstGeom>
            <a:solidFill>
              <a:schemeClr val="accent5"/>
            </a:solidFill>
            <a:ln w="38100">
              <a:solidFill>
                <a:schemeClr val="accent5"/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628749" y="333044"/>
              <a:ext cx="2633870" cy="58135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dirty="0" smtClean="0">
                  <a:solidFill>
                    <a:schemeClr val="bg1"/>
                  </a:solidFill>
                  <a:latin typeface="Orly's Font 2" pitchFamily="66" charset="0"/>
                  <a:ea typeface="Verdana" pitchFamily="34" charset="0"/>
                  <a:cs typeface="Verdana" pitchFamily="34" charset="0"/>
                </a:rPr>
                <a:t>Core Lesson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526731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uided Practic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 userDrawn="1"/>
        </p:nvGrpSpPr>
        <p:grpSpPr>
          <a:xfrm>
            <a:off x="342900" y="205741"/>
            <a:ext cx="3657598" cy="626090"/>
            <a:chOff x="457200" y="228600"/>
            <a:chExt cx="2831689" cy="695656"/>
          </a:xfrm>
        </p:grpSpPr>
        <p:sp>
          <p:nvSpPr>
            <p:cNvPr id="3" name="Text Placeholder 1"/>
            <p:cNvSpPr txBox="1">
              <a:spLocks/>
            </p:cNvSpPr>
            <p:nvPr/>
          </p:nvSpPr>
          <p:spPr>
            <a:xfrm>
              <a:off x="571500" y="468630"/>
              <a:ext cx="2171700" cy="445770"/>
            </a:xfrm>
            <a:prstGeom prst="rect">
              <a:avLst/>
            </a:prstGeom>
          </p:spPr>
          <p:txBody>
            <a:bodyPr/>
            <a:lstStyle>
              <a:lvl1pPr marL="2286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Wingdings" pitchFamily="2" charset="2"/>
                <a:buChar char="§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1pPr>
              <a:lvl2pPr marL="5715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–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2pPr>
              <a:lvl3pPr marL="9144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•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3pPr>
              <a:lvl4pPr marL="12573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–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4pPr>
              <a:lvl5pPr marL="16002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Courier New" pitchFamily="49" charset="0"/>
                <a:buChar char="o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Font typeface="Wingdings" pitchFamily="2" charset="2"/>
                <a:buNone/>
              </a:pPr>
              <a:r>
                <a:rPr lang="en-US" dirty="0" smtClean="0">
                  <a:solidFill>
                    <a:schemeClr val="bg1"/>
                  </a:solidFill>
                  <a:latin typeface="Orly's Font 2" pitchFamily="66" charset="0"/>
                </a:rPr>
                <a:t>Let’s Review</a:t>
              </a:r>
              <a:endParaRPr lang="en-US" dirty="0">
                <a:solidFill>
                  <a:schemeClr val="bg1"/>
                </a:solidFill>
                <a:latin typeface="Orly's Font 2" pitchFamily="66" charset="0"/>
              </a:endParaRPr>
            </a:p>
          </p:txBody>
        </p:sp>
        <p:sp>
          <p:nvSpPr>
            <p:cNvPr id="4" name="Rectangle 3"/>
            <p:cNvSpPr/>
            <p:nvPr/>
          </p:nvSpPr>
          <p:spPr>
            <a:xfrm>
              <a:off x="457200" y="228600"/>
              <a:ext cx="2831689" cy="685800"/>
            </a:xfrm>
            <a:prstGeom prst="rect">
              <a:avLst/>
            </a:prstGeom>
            <a:solidFill>
              <a:schemeClr val="accent5"/>
            </a:solidFill>
            <a:ln w="38100">
              <a:solidFill>
                <a:schemeClr val="accent5"/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685799" y="342900"/>
              <a:ext cx="2603090" cy="58135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dirty="0" smtClean="0">
                  <a:solidFill>
                    <a:schemeClr val="bg1"/>
                  </a:solidFill>
                  <a:latin typeface="Orly's Font 2" pitchFamily="66" charset="0"/>
                  <a:ea typeface="Verdana" pitchFamily="34" charset="0"/>
                  <a:cs typeface="Verdana" pitchFamily="34" charset="0"/>
                </a:rPr>
                <a:t>Guided Practice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7950837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xtension Activiti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 userDrawn="1"/>
        </p:nvGrpSpPr>
        <p:grpSpPr>
          <a:xfrm>
            <a:off x="342900" y="205740"/>
            <a:ext cx="4115752" cy="626090"/>
            <a:chOff x="457200" y="228600"/>
            <a:chExt cx="2743200" cy="695656"/>
          </a:xfrm>
        </p:grpSpPr>
        <p:sp>
          <p:nvSpPr>
            <p:cNvPr id="4" name="Text Placeholder 1"/>
            <p:cNvSpPr txBox="1">
              <a:spLocks/>
            </p:cNvSpPr>
            <p:nvPr/>
          </p:nvSpPr>
          <p:spPr>
            <a:xfrm>
              <a:off x="571500" y="468630"/>
              <a:ext cx="2171700" cy="445770"/>
            </a:xfrm>
            <a:prstGeom prst="rect">
              <a:avLst/>
            </a:prstGeom>
          </p:spPr>
          <p:txBody>
            <a:bodyPr/>
            <a:lstStyle>
              <a:lvl1pPr marL="2286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Wingdings" pitchFamily="2" charset="2"/>
                <a:buChar char="§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1pPr>
              <a:lvl2pPr marL="5715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–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2pPr>
              <a:lvl3pPr marL="9144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•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3pPr>
              <a:lvl4pPr marL="12573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–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4pPr>
              <a:lvl5pPr marL="16002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Courier New" pitchFamily="49" charset="0"/>
                <a:buChar char="o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Font typeface="Wingdings" pitchFamily="2" charset="2"/>
                <a:buNone/>
              </a:pPr>
              <a:r>
                <a:rPr lang="en-US" dirty="0" smtClean="0">
                  <a:solidFill>
                    <a:schemeClr val="bg1"/>
                  </a:solidFill>
                  <a:latin typeface="Orly's Font 2" pitchFamily="66" charset="0"/>
                </a:rPr>
                <a:t>Let’s Review</a:t>
              </a:r>
              <a:endParaRPr lang="en-US" dirty="0">
                <a:solidFill>
                  <a:schemeClr val="bg1"/>
                </a:solidFill>
                <a:latin typeface="Orly's Font 2" pitchFamily="66" charset="0"/>
              </a:endParaRPr>
            </a:p>
          </p:txBody>
        </p:sp>
        <p:sp>
          <p:nvSpPr>
            <p:cNvPr id="5" name="Rectangle 4"/>
            <p:cNvSpPr/>
            <p:nvPr/>
          </p:nvSpPr>
          <p:spPr>
            <a:xfrm>
              <a:off x="457200" y="228600"/>
              <a:ext cx="2743200" cy="685800"/>
            </a:xfrm>
            <a:prstGeom prst="rect">
              <a:avLst/>
            </a:prstGeom>
            <a:solidFill>
              <a:schemeClr val="accent5"/>
            </a:solidFill>
            <a:ln w="38100">
              <a:solidFill>
                <a:schemeClr val="accent5"/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609565" y="342900"/>
              <a:ext cx="2514600" cy="58135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dirty="0" smtClean="0">
                  <a:solidFill>
                    <a:schemeClr val="bg1"/>
                  </a:solidFill>
                  <a:latin typeface="Orly's Font 2" pitchFamily="66" charset="0"/>
                  <a:ea typeface="Verdana" pitchFamily="34" charset="0"/>
                  <a:cs typeface="Verdana" pitchFamily="34" charset="0"/>
                </a:rPr>
                <a:t>Extension Activities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528998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heck for Understand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 userDrawn="1"/>
        </p:nvGrpSpPr>
        <p:grpSpPr>
          <a:xfrm>
            <a:off x="456248" y="205740"/>
            <a:ext cx="2629852" cy="626090"/>
            <a:chOff x="457200" y="228600"/>
            <a:chExt cx="2743200" cy="695656"/>
          </a:xfrm>
        </p:grpSpPr>
        <p:sp>
          <p:nvSpPr>
            <p:cNvPr id="4" name="Text Placeholder 1"/>
            <p:cNvSpPr txBox="1">
              <a:spLocks/>
            </p:cNvSpPr>
            <p:nvPr/>
          </p:nvSpPr>
          <p:spPr>
            <a:xfrm>
              <a:off x="571500" y="468630"/>
              <a:ext cx="2171700" cy="445770"/>
            </a:xfrm>
            <a:prstGeom prst="rect">
              <a:avLst/>
            </a:prstGeom>
          </p:spPr>
          <p:txBody>
            <a:bodyPr/>
            <a:lstStyle>
              <a:lvl1pPr marL="2286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Wingdings" pitchFamily="2" charset="2"/>
                <a:buChar char="§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1pPr>
              <a:lvl2pPr marL="5715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–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2pPr>
              <a:lvl3pPr marL="9144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•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3pPr>
              <a:lvl4pPr marL="12573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–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4pPr>
              <a:lvl5pPr marL="1600200" indent="-228600" algn="l" rtl="0" fontAlgn="base">
                <a:spcBef>
                  <a:spcPct val="20000"/>
                </a:spcBef>
                <a:spcAft>
                  <a:spcPct val="0"/>
                </a:spcAft>
                <a:buFont typeface="Courier New" pitchFamily="49" charset="0"/>
                <a:buChar char="o"/>
                <a:defRPr sz="2400" kern="1200">
                  <a:solidFill>
                    <a:schemeClr val="tx1"/>
                  </a:solidFill>
                  <a:latin typeface="Orly's Font" pitchFamily="66" charset="0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20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>
                <a:buFont typeface="Wingdings" pitchFamily="2" charset="2"/>
                <a:buNone/>
              </a:pPr>
              <a:r>
                <a:rPr lang="en-US" dirty="0" smtClean="0">
                  <a:solidFill>
                    <a:schemeClr val="bg1"/>
                  </a:solidFill>
                  <a:latin typeface="Orly's Font 2" pitchFamily="66" charset="0"/>
                </a:rPr>
                <a:t>Let’s Review</a:t>
              </a:r>
              <a:endParaRPr lang="en-US" dirty="0">
                <a:solidFill>
                  <a:schemeClr val="bg1"/>
                </a:solidFill>
                <a:latin typeface="Orly's Font 2" pitchFamily="66" charset="0"/>
              </a:endParaRPr>
            </a:p>
          </p:txBody>
        </p:sp>
        <p:sp>
          <p:nvSpPr>
            <p:cNvPr id="5" name="Rectangle 4"/>
            <p:cNvSpPr/>
            <p:nvPr/>
          </p:nvSpPr>
          <p:spPr>
            <a:xfrm>
              <a:off x="457200" y="228600"/>
              <a:ext cx="2743200" cy="571500"/>
            </a:xfrm>
            <a:prstGeom prst="rect">
              <a:avLst/>
            </a:prstGeom>
            <a:solidFill>
              <a:schemeClr val="accent5"/>
            </a:solidFill>
            <a:ln w="38100">
              <a:solidFill>
                <a:schemeClr val="accent5"/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  <a:softEdge rad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685800" y="342900"/>
              <a:ext cx="2400301" cy="58135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dirty="0" smtClean="0">
                  <a:solidFill>
                    <a:schemeClr val="bg1"/>
                  </a:solidFill>
                  <a:latin typeface="Orly's Font 2" pitchFamily="66" charset="0"/>
                  <a:ea typeface="Verdana" pitchFamily="34" charset="0"/>
                  <a:cs typeface="Verdana" pitchFamily="34" charset="0"/>
                </a:rPr>
                <a:t>Quick Quiz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528998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 hasCustomPrompt="1"/>
          </p:nvPr>
        </p:nvSpPr>
        <p:spPr>
          <a:xfrm>
            <a:off x="4686300" y="1234440"/>
            <a:ext cx="3771900" cy="349758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en-US" dirty="0" smtClean="0"/>
              <a:t>Insert Picture/Visual Here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>
          <a:xfrm>
            <a:off x="571500" y="308610"/>
            <a:ext cx="8001000" cy="720090"/>
          </a:xfrm>
        </p:spPr>
        <p:txBody>
          <a:bodyPr/>
          <a:lstStyle>
            <a:lvl1pPr marL="0" indent="0">
              <a:buNone/>
              <a:defRPr baseline="0"/>
            </a:lvl1pPr>
          </a:lstStyle>
          <a:p>
            <a:pPr lvl="0"/>
            <a:endParaRPr lang="en-US" dirty="0"/>
          </a:p>
        </p:txBody>
      </p:sp>
      <p:sp>
        <p:nvSpPr>
          <p:cNvPr id="7" name="Text Placeholder 3"/>
          <p:cNvSpPr>
            <a:spLocks noGrp="1"/>
          </p:cNvSpPr>
          <p:nvPr>
            <p:ph type="body" sz="quarter" idx="12"/>
          </p:nvPr>
        </p:nvSpPr>
        <p:spPr>
          <a:xfrm>
            <a:off x="457200" y="1337310"/>
            <a:ext cx="4114800" cy="1028700"/>
          </a:xfrm>
        </p:spPr>
        <p:txBody>
          <a:bodyPr/>
          <a:lstStyle>
            <a:lvl1pPr marL="0" indent="0">
              <a:buNone/>
              <a:defRPr>
                <a:solidFill>
                  <a:schemeClr val="accent1"/>
                </a:solidFill>
              </a:defRPr>
            </a:lvl1pPr>
          </a:lstStyle>
          <a:p>
            <a:r>
              <a:rPr lang="en-US" sz="2400" dirty="0" smtClean="0"/>
              <a:t>You can use this box for text</a:t>
            </a:r>
            <a:endParaRPr lang="en-US" sz="2400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457200" y="2468880"/>
            <a:ext cx="4114800" cy="1028700"/>
          </a:xfrm>
        </p:spPr>
        <p:txBody>
          <a:bodyPr/>
          <a:lstStyle>
            <a:lvl1pPr marL="0" indent="0">
              <a:buNone/>
              <a:defRPr>
                <a:solidFill>
                  <a:schemeClr val="accent5"/>
                </a:solidFill>
              </a:defRPr>
            </a:lvl1pPr>
          </a:lstStyle>
          <a:p>
            <a:r>
              <a:rPr lang="en-US" sz="2400" dirty="0" smtClean="0"/>
              <a:t>Or this box</a:t>
            </a:r>
            <a:endParaRPr lang="en-US" sz="2400" dirty="0"/>
          </a:p>
        </p:txBody>
      </p:sp>
      <p:sp>
        <p:nvSpPr>
          <p:cNvPr id="12" name="Text Placeholder 5"/>
          <p:cNvSpPr>
            <a:spLocks noGrp="1"/>
          </p:cNvSpPr>
          <p:nvPr>
            <p:ph type="body" sz="quarter" idx="14"/>
          </p:nvPr>
        </p:nvSpPr>
        <p:spPr>
          <a:xfrm>
            <a:off x="457200" y="3600450"/>
            <a:ext cx="4114800" cy="1028700"/>
          </a:xfrm>
        </p:spPr>
        <p:txBody>
          <a:bodyPr/>
          <a:lstStyle>
            <a:lvl1pPr marL="0" indent="0">
              <a:buNone/>
              <a:defRPr>
                <a:solidFill>
                  <a:schemeClr val="accent3"/>
                </a:solidFill>
              </a:defRPr>
            </a:lvl1pPr>
          </a:lstStyle>
          <a:p>
            <a:r>
              <a:rPr lang="en-US" sz="2400" dirty="0" smtClean="0"/>
              <a:t>Or this box.  Move them around, if necessary. Or just delete.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5328654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  <p:bldP spid="11" grpId="0" build="p"/>
      <p:bldP spid="12" grpId="0" build="p"/>
    </p:bld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 hasCustomPrompt="1"/>
          </p:nvPr>
        </p:nvSpPr>
        <p:spPr>
          <a:xfrm>
            <a:off x="571500" y="1234440"/>
            <a:ext cx="7772400" cy="3497580"/>
          </a:xfrm>
        </p:spPr>
        <p:txBody>
          <a:bodyPr/>
          <a:lstStyle>
            <a:lvl1pPr marL="0" indent="0">
              <a:buNone/>
              <a:defRPr baseline="0"/>
            </a:lvl1pPr>
          </a:lstStyle>
          <a:p>
            <a:r>
              <a:rPr lang="en-US" dirty="0" smtClean="0"/>
              <a:t>Insert picture/visual here and drag wherever you’d like.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>
          <a:xfrm>
            <a:off x="571500" y="308610"/>
            <a:ext cx="8001000" cy="720090"/>
          </a:xfrm>
        </p:spPr>
        <p:txBody>
          <a:bodyPr/>
          <a:lstStyle>
            <a:lvl1pPr marL="0" indent="0">
              <a:buNone/>
              <a:defRPr baseline="0"/>
            </a:lvl1pPr>
          </a:lstStyle>
          <a:p>
            <a:pPr lvl="0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67324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4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14300" y="102870"/>
            <a:ext cx="8915400" cy="432054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pic>
        <p:nvPicPr>
          <p:cNvPr id="3" name="Picture 2" descr="C:\Users\Eric Westendorf\Dropbox\LearnZillion\marketing\Logo\NEW LOGO!\LearnZillion just the long logo-01.png"/>
          <p:cNvPicPr>
            <a:picLocks noChangeAspect="1" noChangeArrowheads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629400" y="4629150"/>
            <a:ext cx="2400300" cy="43205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09" r:id="rId2"/>
    <p:sldLayoutId id="2147483702" r:id="rId3"/>
    <p:sldLayoutId id="2147483715" r:id="rId4"/>
    <p:sldLayoutId id="2147483711" r:id="rId5"/>
    <p:sldLayoutId id="2147483713" r:id="rId6"/>
    <p:sldLayoutId id="2147483712" r:id="rId7"/>
    <p:sldLayoutId id="2147483703" r:id="rId8"/>
    <p:sldLayoutId id="2147483705" r:id="rId9"/>
    <p:sldLayoutId id="2147483704" r:id="rId10"/>
    <p:sldLayoutId id="2147483706" r:id="rId11"/>
    <p:sldLayoutId id="2147483730" r:id="rId12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sz="2400" b="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alibri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alibri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alibri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alibri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alibri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alibri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alibri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400" b="1">
          <a:solidFill>
            <a:schemeClr val="bg1"/>
          </a:solidFill>
          <a:latin typeface="Calibri" pitchFamily="34" charset="0"/>
        </a:defRPr>
      </a:lvl9pPr>
    </p:titleStyle>
    <p:bodyStyle>
      <a:lvl1pPr marL="228600" indent="-228600" algn="l" rtl="0" fontAlgn="base">
        <a:spcBef>
          <a:spcPct val="20000"/>
        </a:spcBef>
        <a:spcAft>
          <a:spcPct val="0"/>
        </a:spcAft>
        <a:buFont typeface="Wingdings" pitchFamily="2" charset="2"/>
        <a:buChar char="§"/>
        <a:defRPr sz="2400" kern="1200">
          <a:solidFill>
            <a:schemeClr val="tx1"/>
          </a:solidFill>
          <a:latin typeface="Orly's Font 2" pitchFamily="66" charset="0"/>
          <a:ea typeface="+mn-ea"/>
          <a:cs typeface="+mn-cs"/>
        </a:defRPr>
      </a:lvl1pPr>
      <a:lvl2pPr marL="5715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400" kern="1200">
          <a:solidFill>
            <a:schemeClr val="tx1"/>
          </a:solidFill>
          <a:latin typeface="Orly's Font 2" pitchFamily="66" charset="0"/>
          <a:ea typeface="+mn-ea"/>
          <a:cs typeface="+mn-cs"/>
        </a:defRPr>
      </a:lvl2pPr>
      <a:lvl3pPr marL="9144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Orly's Font 2" pitchFamily="66" charset="0"/>
          <a:ea typeface="+mn-ea"/>
          <a:cs typeface="+mn-cs"/>
        </a:defRPr>
      </a:lvl3pPr>
      <a:lvl4pPr marL="12573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400" kern="1200">
          <a:solidFill>
            <a:schemeClr val="tx1"/>
          </a:solidFill>
          <a:latin typeface="Orly's Font 2" pitchFamily="66" charset="0"/>
          <a:ea typeface="+mn-ea"/>
          <a:cs typeface="+mn-cs"/>
        </a:defRPr>
      </a:lvl4pPr>
      <a:lvl5pPr marL="1600200" indent="-228600" algn="l" rtl="0" fontAlgn="base">
        <a:spcBef>
          <a:spcPct val="20000"/>
        </a:spcBef>
        <a:spcAft>
          <a:spcPct val="0"/>
        </a:spcAft>
        <a:buFont typeface="Courier New" pitchFamily="49" charset="0"/>
        <a:buChar char="o"/>
        <a:defRPr sz="2400" kern="1200">
          <a:solidFill>
            <a:schemeClr val="tx1"/>
          </a:solidFill>
          <a:latin typeface="Orly's Font 2" pitchFamily="66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4294967295"/>
          </p:nvPr>
        </p:nvSpPr>
        <p:spPr>
          <a:xfrm>
            <a:off x="1200150" y="742950"/>
            <a:ext cx="6515100" cy="617220"/>
          </a:xfrm>
        </p:spPr>
        <p:txBody>
          <a:bodyPr/>
          <a:lstStyle/>
          <a:p>
            <a:pPr marL="0" indent="0" algn="ctr">
              <a:buNone/>
            </a:pPr>
            <a:r>
              <a:rPr lang="en-US" sz="2800" dirty="0" smtClean="0">
                <a:solidFill>
                  <a:schemeClr val="accent5"/>
                </a:solidFill>
              </a:rPr>
              <a:t>How do you find the product of 23 x 15 using the area model?</a:t>
            </a:r>
            <a:endParaRPr lang="en-US" sz="2800" dirty="0">
              <a:solidFill>
                <a:schemeClr val="accent5"/>
              </a:solidFill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2514600" y="2582427"/>
            <a:ext cx="3886200" cy="1371600"/>
            <a:chOff x="2400300" y="2383971"/>
            <a:chExt cx="3886200" cy="1371600"/>
          </a:xfrm>
        </p:grpSpPr>
        <p:sp>
          <p:nvSpPr>
            <p:cNvPr id="4" name="Rectangle 3"/>
            <p:cNvSpPr/>
            <p:nvPr/>
          </p:nvSpPr>
          <p:spPr>
            <a:xfrm>
              <a:off x="2400300" y="2383971"/>
              <a:ext cx="3886200" cy="1371600"/>
            </a:xfrm>
            <a:prstGeom prst="rect">
              <a:avLst/>
            </a:prstGeom>
            <a:solidFill>
              <a:schemeClr val="accent2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5" name="Rectangle 4"/>
            <p:cNvSpPr/>
            <p:nvPr/>
          </p:nvSpPr>
          <p:spPr>
            <a:xfrm>
              <a:off x="5715000" y="2383971"/>
              <a:ext cx="571500" cy="884256"/>
            </a:xfrm>
            <a:prstGeom prst="rect">
              <a:avLst/>
            </a:prstGeom>
            <a:solidFill>
              <a:schemeClr val="accent3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6" name="Rectangle 5"/>
            <p:cNvSpPr/>
            <p:nvPr/>
          </p:nvSpPr>
          <p:spPr>
            <a:xfrm>
              <a:off x="2400300" y="3268227"/>
              <a:ext cx="3314700" cy="467876"/>
            </a:xfrm>
            <a:prstGeom prst="rect">
              <a:avLst/>
            </a:prstGeom>
            <a:solidFill>
              <a:schemeClr val="accent4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7" name="Rectangle 6"/>
            <p:cNvSpPr/>
            <p:nvPr/>
          </p:nvSpPr>
          <p:spPr>
            <a:xfrm>
              <a:off x="5715000" y="3268227"/>
              <a:ext cx="571500" cy="467876"/>
            </a:xfrm>
            <a:prstGeom prst="rect">
              <a:avLst/>
            </a:prstGeom>
            <a:solidFill>
              <a:schemeClr val="accent5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</p:grpSp>
      <p:sp>
        <p:nvSpPr>
          <p:cNvPr id="10" name="TextBox 9"/>
          <p:cNvSpPr txBox="1"/>
          <p:nvPr/>
        </p:nvSpPr>
        <p:spPr>
          <a:xfrm>
            <a:off x="3714750" y="2059207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20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5878286" y="2060441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3</a:t>
            </a:r>
            <a:endParaRPr lang="en-US" sz="2800" dirty="0" smtClean="0">
              <a:solidFill>
                <a:schemeClr val="accent1"/>
              </a:solidFill>
              <a:latin typeface="Orly's Font 2" pitchFamily="66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761288" y="2745007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10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872134" y="3466683"/>
            <a:ext cx="5212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30709422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  <p:bldP spid="10" grpId="0"/>
      <p:bldP spid="11" grpId="0"/>
      <p:bldP spid="12" grpId="0"/>
      <p:bldP spid="13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00100" y="1337310"/>
            <a:ext cx="7886700" cy="286232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en-US" sz="36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In this lesson you </a:t>
            </a:r>
            <a:r>
              <a:rPr lang="en-US" sz="36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have learned how </a:t>
            </a:r>
            <a:r>
              <a:rPr lang="en-US" sz="36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to multiply multi-digit numbers</a:t>
            </a:r>
            <a:r>
              <a:rPr lang="en-US" sz="3600" dirty="0">
                <a:latin typeface="Orly's Font 2" pitchFamily="66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3600" dirty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by using the area model.</a:t>
            </a:r>
          </a:p>
          <a:p>
            <a:pPr algn="ctr">
              <a:defRPr/>
            </a:pPr>
            <a:r>
              <a:rPr lang="en-US" sz="36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</a:t>
            </a:r>
            <a:endParaRPr lang="en-US" sz="3600" dirty="0">
              <a:solidFill>
                <a:schemeClr val="accent1"/>
              </a:solidFill>
              <a:latin typeface="Orly's Font 2" pitchFamily="66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297847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620486" y="1085850"/>
            <a:ext cx="7658100" cy="617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Multiply 352 x 32 using the area model. </a:t>
            </a: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656240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gray">
          <a:xfrm>
            <a:off x="571500" y="1282533"/>
            <a:ext cx="8229600" cy="8787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lvl="0" fontAlgn="auto">
              <a:lnSpc>
                <a:spcPct val="90000"/>
              </a:lnSpc>
              <a:spcAft>
                <a:spcPts val="0"/>
              </a:spcAft>
              <a:defRPr/>
            </a:pPr>
            <a:r>
              <a:rPr lang="en-US" sz="2800" kern="0" dirty="0" smtClean="0">
                <a:solidFill>
                  <a:schemeClr val="accent5"/>
                </a:solidFill>
                <a:latin typeface="Orly's Font 2" pitchFamily="66" charset="0"/>
              </a:rPr>
              <a:t>In your math journal, draw an area model to find the product of 542 x 78.</a:t>
            </a:r>
            <a:endParaRPr lang="en-US" sz="2800" kern="0" dirty="0">
              <a:solidFill>
                <a:schemeClr val="accent5"/>
              </a:solidFill>
              <a:latin typeface="Orly's Font 2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196311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/>
          <p:cNvGrpSpPr/>
          <p:nvPr/>
        </p:nvGrpSpPr>
        <p:grpSpPr>
          <a:xfrm>
            <a:off x="3634791" y="2083409"/>
            <a:ext cx="1600200" cy="1464547"/>
            <a:chOff x="3699786" y="1843873"/>
            <a:chExt cx="1600200" cy="1464547"/>
          </a:xfrm>
        </p:grpSpPr>
        <p:sp>
          <p:nvSpPr>
            <p:cNvPr id="2" name="Rectangle 1"/>
            <p:cNvSpPr/>
            <p:nvPr/>
          </p:nvSpPr>
          <p:spPr>
            <a:xfrm>
              <a:off x="4177711" y="1843873"/>
              <a:ext cx="342900" cy="571500"/>
            </a:xfrm>
            <a:prstGeom prst="rect">
              <a:avLst/>
            </a:prstGeom>
            <a:noFill/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5" name="Rectangle 4"/>
            <p:cNvSpPr/>
            <p:nvPr/>
          </p:nvSpPr>
          <p:spPr>
            <a:xfrm>
              <a:off x="4704412" y="1843873"/>
              <a:ext cx="342900" cy="571500"/>
            </a:xfrm>
            <a:prstGeom prst="rect">
              <a:avLst/>
            </a:prstGeom>
            <a:noFill/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6" name="Rectangle 5"/>
            <p:cNvSpPr/>
            <p:nvPr/>
          </p:nvSpPr>
          <p:spPr>
            <a:xfrm>
              <a:off x="4704412" y="2567773"/>
              <a:ext cx="342900" cy="571500"/>
            </a:xfrm>
            <a:prstGeom prst="rect">
              <a:avLst/>
            </a:prstGeom>
            <a:noFill/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7" name="Rectangle 6"/>
            <p:cNvSpPr/>
            <p:nvPr/>
          </p:nvSpPr>
          <p:spPr>
            <a:xfrm>
              <a:off x="4177711" y="2559819"/>
              <a:ext cx="342900" cy="571500"/>
            </a:xfrm>
            <a:prstGeom prst="rect">
              <a:avLst/>
            </a:prstGeom>
            <a:noFill/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3699786" y="2559819"/>
              <a:ext cx="36420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smtClean="0">
                  <a:solidFill>
                    <a:schemeClr val="accent5"/>
                  </a:solidFill>
                  <a:latin typeface="Orly's Font 2" pitchFamily="66" charset="0"/>
                  <a:ea typeface="Verdana" pitchFamily="34" charset="0"/>
                  <a:cs typeface="Verdana" pitchFamily="34" charset="0"/>
                </a:rPr>
                <a:t>x</a:t>
              </a:r>
            </a:p>
          </p:txBody>
        </p:sp>
        <p:cxnSp>
          <p:nvCxnSpPr>
            <p:cNvPr id="10" name="Straight Connector 9"/>
            <p:cNvCxnSpPr/>
            <p:nvPr/>
          </p:nvCxnSpPr>
          <p:spPr>
            <a:xfrm>
              <a:off x="3699786" y="3308420"/>
              <a:ext cx="1600200" cy="0"/>
            </a:xfrm>
            <a:prstGeom prst="line">
              <a:avLst/>
            </a:prstGeom>
            <a:ln w="38100">
              <a:solidFill>
                <a:schemeClr val="accent5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" name="Rectangle 10"/>
          <p:cNvSpPr>
            <a:spLocks noChangeArrowheads="1"/>
          </p:cNvSpPr>
          <p:nvPr/>
        </p:nvSpPr>
        <p:spPr bwMode="gray">
          <a:xfrm>
            <a:off x="659423" y="971550"/>
            <a:ext cx="8229600" cy="12557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lvl="0" fontAlgn="auto">
              <a:lnSpc>
                <a:spcPct val="90000"/>
              </a:lnSpc>
              <a:spcAft>
                <a:spcPts val="0"/>
              </a:spcAft>
              <a:defRPr/>
            </a:pPr>
            <a:r>
              <a:rPr lang="en-US" sz="2800" kern="0" dirty="0" smtClean="0">
                <a:solidFill>
                  <a:schemeClr val="accent5"/>
                </a:solidFill>
                <a:latin typeface="Orly's Font 2" pitchFamily="66" charset="0"/>
              </a:rPr>
              <a:t>Roll a dice 4 times to fill in the blanks and create a multiplication problem like the one below.  </a:t>
            </a:r>
            <a:endParaRPr lang="en-US" sz="2800" kern="0" dirty="0">
              <a:solidFill>
                <a:schemeClr val="accent5"/>
              </a:solidFill>
              <a:latin typeface="Orly's Font 2" pitchFamily="66" charset="0"/>
            </a:endParaRP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gray">
          <a:xfrm>
            <a:off x="679520" y="3895838"/>
            <a:ext cx="8229600" cy="49090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lvl="0" fontAlgn="auto">
              <a:lnSpc>
                <a:spcPct val="90000"/>
              </a:lnSpc>
              <a:spcAft>
                <a:spcPts val="0"/>
              </a:spcAft>
              <a:defRPr/>
            </a:pPr>
            <a:r>
              <a:rPr lang="en-US" sz="2800" kern="0" dirty="0" smtClean="0">
                <a:solidFill>
                  <a:schemeClr val="accent3"/>
                </a:solidFill>
                <a:latin typeface="Orly's Font 2" pitchFamily="66" charset="0"/>
              </a:rPr>
              <a:t>Use the area model to find the product.</a:t>
            </a:r>
            <a:endParaRPr lang="en-US" sz="2800" kern="0" dirty="0">
              <a:solidFill>
                <a:schemeClr val="accent3"/>
              </a:solidFill>
              <a:latin typeface="Orly's Font 2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0778847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3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710921" y="971550"/>
            <a:ext cx="8001000" cy="1028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1).  Find the multiplication sentence that matches the model below.</a:t>
            </a:r>
            <a:endParaRPr lang="en-US" sz="2800" dirty="0">
              <a:solidFill>
                <a:schemeClr val="accent5"/>
              </a:solidFill>
              <a:latin typeface="Orly's Font 2" pitchFamily="66" charset="0"/>
            </a:endParaRPr>
          </a:p>
        </p:txBody>
      </p:sp>
      <p:grpSp>
        <p:nvGrpSpPr>
          <p:cNvPr id="5" name="Group 4"/>
          <p:cNvGrpSpPr/>
          <p:nvPr/>
        </p:nvGrpSpPr>
        <p:grpSpPr>
          <a:xfrm>
            <a:off x="1257300" y="2573034"/>
            <a:ext cx="3886200" cy="1371600"/>
            <a:chOff x="2400300" y="2383971"/>
            <a:chExt cx="3886200" cy="1371600"/>
          </a:xfrm>
        </p:grpSpPr>
        <p:sp>
          <p:nvSpPr>
            <p:cNvPr id="6" name="Rectangle 5"/>
            <p:cNvSpPr/>
            <p:nvPr/>
          </p:nvSpPr>
          <p:spPr>
            <a:xfrm>
              <a:off x="2400300" y="2383971"/>
              <a:ext cx="3886200" cy="1371600"/>
            </a:xfrm>
            <a:prstGeom prst="rect">
              <a:avLst/>
            </a:prstGeom>
            <a:solidFill>
              <a:schemeClr val="accent2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7" name="Rectangle 6"/>
            <p:cNvSpPr/>
            <p:nvPr/>
          </p:nvSpPr>
          <p:spPr>
            <a:xfrm>
              <a:off x="5715000" y="2383971"/>
              <a:ext cx="571500" cy="884256"/>
            </a:xfrm>
            <a:prstGeom prst="rect">
              <a:avLst/>
            </a:prstGeom>
            <a:solidFill>
              <a:schemeClr val="accent3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8" name="Rectangle 7"/>
            <p:cNvSpPr/>
            <p:nvPr/>
          </p:nvSpPr>
          <p:spPr>
            <a:xfrm>
              <a:off x="2400300" y="3268227"/>
              <a:ext cx="3314700" cy="467876"/>
            </a:xfrm>
            <a:prstGeom prst="rect">
              <a:avLst/>
            </a:prstGeom>
            <a:solidFill>
              <a:schemeClr val="accent4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5715000" y="3268227"/>
              <a:ext cx="571500" cy="467876"/>
            </a:xfrm>
            <a:prstGeom prst="rect">
              <a:avLst/>
            </a:prstGeom>
            <a:solidFill>
              <a:schemeClr val="accent5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</p:grpSp>
      <p:sp>
        <p:nvSpPr>
          <p:cNvPr id="10" name="TextBox 9"/>
          <p:cNvSpPr txBox="1"/>
          <p:nvPr/>
        </p:nvSpPr>
        <p:spPr>
          <a:xfrm>
            <a:off x="2448973" y="2093218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40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4608738" y="2093218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7</a:t>
            </a:r>
            <a:endParaRPr lang="en-US" sz="2800" dirty="0" smtClean="0">
              <a:solidFill>
                <a:schemeClr val="accent1"/>
              </a:solidFill>
              <a:latin typeface="Orly's Font 2" pitchFamily="66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03988" y="2730590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20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614834" y="3405165"/>
            <a:ext cx="5212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3</a:t>
            </a:r>
            <a:endParaRPr lang="en-US" sz="2800" dirty="0" smtClean="0">
              <a:solidFill>
                <a:schemeClr val="accent1"/>
              </a:solidFill>
              <a:latin typeface="Orly's Font 2" pitchFamily="66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14" name="Text Placeholder 2"/>
          <p:cNvSpPr txBox="1">
            <a:spLocks/>
          </p:cNvSpPr>
          <p:nvPr/>
        </p:nvSpPr>
        <p:spPr bwMode="auto">
          <a:xfrm>
            <a:off x="6172200" y="2119302"/>
            <a:ext cx="3525402" cy="22690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514350">
              <a:buFont typeface="Wingdings" pitchFamily="2" charset="2"/>
              <a:buAutoNum type="alphaUcPeriod"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24 x 37</a:t>
            </a:r>
          </a:p>
          <a:p>
            <a:pPr marL="514350" indent="-514350">
              <a:buFont typeface="Wingdings" pitchFamily="2" charset="2"/>
              <a:buAutoNum type="alphaUcPeriod"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47 x 23</a:t>
            </a:r>
          </a:p>
          <a:p>
            <a:pPr marL="514350" indent="-514350">
              <a:buFont typeface="Wingdings" pitchFamily="2" charset="2"/>
              <a:buAutoNum type="alphaUcPeriod"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47 + 23</a:t>
            </a:r>
          </a:p>
          <a:p>
            <a:pPr marL="514350" indent="-514350">
              <a:buFont typeface="Wingdings" pitchFamily="2" charset="2"/>
              <a:buAutoNum type="alphaUcPeriod"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60 x 10</a:t>
            </a:r>
          </a:p>
          <a:p>
            <a:pPr marL="514350" indent="-514350">
              <a:buFont typeface="Wingdings" pitchFamily="2" charset="2"/>
              <a:buAutoNum type="alphaUcPeriod"/>
            </a:pPr>
            <a:endParaRPr lang="en-US" sz="2800" dirty="0">
              <a:solidFill>
                <a:schemeClr val="accent5"/>
              </a:solidFill>
              <a:latin typeface="Orly's Font 2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0354859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10" grpId="0"/>
      <p:bldP spid="11" grpId="0"/>
      <p:bldP spid="12" grpId="0"/>
      <p:bldP spid="13" grpId="0"/>
      <p:bldP spid="14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685800" y="1234440"/>
            <a:ext cx="8001000" cy="1028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2) Multiply 351 x 62 using an area model.</a:t>
            </a:r>
          </a:p>
          <a:p>
            <a:pPr marL="0" indent="0">
              <a:buFont typeface="Wingdings" pitchFamily="2" charset="2"/>
              <a:buNone/>
            </a:pPr>
            <a:endParaRPr lang="en-US" sz="2800" dirty="0">
              <a:solidFill>
                <a:schemeClr val="accent5"/>
              </a:solidFill>
              <a:latin typeface="Orly's Font 2" pitchFamily="66" charset="0"/>
            </a:endParaRPr>
          </a:p>
          <a:p>
            <a:pPr marL="0" indent="0">
              <a:buFont typeface="Wingdings" pitchFamily="2" charset="2"/>
              <a:buNone/>
            </a:pPr>
            <a:endParaRPr lang="en-US" sz="2800" dirty="0" smtClean="0">
              <a:solidFill>
                <a:schemeClr val="accent5"/>
              </a:solidFill>
              <a:latin typeface="Orly's Font 2" pitchFamily="66" charset="0"/>
            </a:endParaRPr>
          </a:p>
          <a:p>
            <a:pPr marL="0" indent="0">
              <a:buFont typeface="Wingdings" pitchFamily="2" charset="2"/>
              <a:buNone/>
            </a:pPr>
            <a:endParaRPr lang="en-US" sz="2800" dirty="0">
              <a:solidFill>
                <a:schemeClr val="accent5"/>
              </a:solidFill>
              <a:latin typeface="Orly's Font 2" pitchFamily="66" charset="0"/>
            </a:endParaRPr>
          </a:p>
          <a:p>
            <a:pPr marL="0" indent="0">
              <a:buFont typeface="Wingdings" pitchFamily="2" charset="2"/>
              <a:buNone/>
            </a:pPr>
            <a:endParaRPr lang="en-US" sz="2800" dirty="0">
              <a:solidFill>
                <a:schemeClr val="accent5"/>
              </a:solidFill>
              <a:latin typeface="Orly's Font 2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0947571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800100" y="1337310"/>
            <a:ext cx="7429500" cy="2308324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>
              <a:defRPr/>
            </a:pPr>
            <a:r>
              <a:rPr lang="en-US" sz="36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In this lesson you </a:t>
            </a:r>
            <a:r>
              <a:rPr lang="en-US" sz="36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will learn how to multiply multi-digit numbers</a:t>
            </a:r>
            <a:r>
              <a:rPr lang="en-US" sz="36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3600" dirty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by </a:t>
            </a:r>
            <a:r>
              <a:rPr lang="en-US" sz="36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using the area model.</a:t>
            </a:r>
            <a:endParaRPr lang="en-US" sz="3600" dirty="0">
              <a:solidFill>
                <a:schemeClr val="accent1"/>
              </a:solidFill>
              <a:latin typeface="Orly's Font 2" pitchFamily="66" charset="0"/>
              <a:ea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94560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914400" y="1234440"/>
            <a:ext cx="7315200" cy="144018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Wingdings" pitchFamily="2" charset="2"/>
              <a:buNone/>
            </a:pPr>
            <a:r>
              <a:rPr lang="en-US" sz="2800" u="sng" dirty="0" smtClean="0">
                <a:solidFill>
                  <a:schemeClr val="accent1"/>
                </a:solidFill>
                <a:latin typeface="Orly's Font 2" pitchFamily="66" charset="0"/>
              </a:rPr>
              <a:t>Product</a:t>
            </a: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 – The result when two numbers are multiplied.</a:t>
            </a: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For Example:</a:t>
            </a:r>
          </a:p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4 x 5 = 20</a:t>
            </a:r>
            <a:endParaRPr lang="en-US" sz="2800" dirty="0">
              <a:solidFill>
                <a:schemeClr val="accent5"/>
              </a:solidFill>
              <a:latin typeface="Orly's Font 2" pitchFamily="66" charset="0"/>
            </a:endParaRPr>
          </a:p>
        </p:txBody>
      </p:sp>
      <p:sp>
        <p:nvSpPr>
          <p:cNvPr id="2" name="Oval 1"/>
          <p:cNvSpPr/>
          <p:nvPr/>
        </p:nvSpPr>
        <p:spPr>
          <a:xfrm>
            <a:off x="4914900" y="3143250"/>
            <a:ext cx="800100" cy="57150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cxnSp>
        <p:nvCxnSpPr>
          <p:cNvPr id="5" name="Straight Arrow Connector 4"/>
          <p:cNvCxnSpPr/>
          <p:nvPr/>
        </p:nvCxnSpPr>
        <p:spPr>
          <a:xfrm flipH="1">
            <a:off x="5829300" y="3143250"/>
            <a:ext cx="571500" cy="285750"/>
          </a:xfrm>
          <a:prstGeom prst="straightConnector1">
            <a:avLst/>
          </a:prstGeom>
          <a:ln w="38100">
            <a:solidFill>
              <a:schemeClr val="accent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6400800" y="2778881"/>
            <a:ext cx="166103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product</a:t>
            </a:r>
          </a:p>
        </p:txBody>
      </p:sp>
    </p:spTree>
    <p:extLst>
      <p:ext uri="{BB962C8B-B14F-4D97-AF65-F5344CB8AC3E}">
        <p14:creationId xmlns:p14="http://schemas.microsoft.com/office/powerpoint/2010/main" val="6540393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2" grpId="0" animBg="1"/>
      <p:bldP spid="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914400" y="1234440"/>
            <a:ext cx="7315200" cy="37376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Multiplication is repeated addition.</a:t>
            </a: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32 + 32 + 32 + 32 + 32</a:t>
            </a: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3"/>
                </a:solidFill>
                <a:latin typeface="Orly's Font 2" pitchFamily="66" charset="0"/>
              </a:rPr>
              <a:t>32 x 5</a:t>
            </a: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</p:txBody>
      </p:sp>
      <p:sp>
        <p:nvSpPr>
          <p:cNvPr id="7" name="Cloud Callout 6"/>
          <p:cNvSpPr/>
          <p:nvPr/>
        </p:nvSpPr>
        <p:spPr>
          <a:xfrm>
            <a:off x="6057900" y="2834815"/>
            <a:ext cx="2651759" cy="1337310"/>
          </a:xfrm>
          <a:prstGeom prst="cloudCallout">
            <a:avLst>
              <a:gd name="adj1" fmla="val -73540"/>
              <a:gd name="adj2" fmla="val -1961"/>
            </a:avLst>
          </a:prstGeom>
          <a:solidFill>
            <a:schemeClr val="accent4"/>
          </a:solidFill>
          <a:ln w="38100">
            <a:solidFill>
              <a:schemeClr val="accent4">
                <a:lumMod val="50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000" dirty="0" smtClean="0">
              <a:solidFill>
                <a:schemeClr val="accent4">
                  <a:lumMod val="50000"/>
                </a:schemeClr>
              </a:solidFill>
              <a:latin typeface="Orly's Font 2" pitchFamily="66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297929" y="3175283"/>
            <a:ext cx="21717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chemeClr val="accent4">
                    <a:lumMod val="50000"/>
                  </a:schemeClr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Multiplication is faster!</a:t>
            </a:r>
          </a:p>
        </p:txBody>
      </p:sp>
    </p:spTree>
    <p:extLst>
      <p:ext uri="{BB962C8B-B14F-4D97-AF65-F5344CB8AC3E}">
        <p14:creationId xmlns:p14="http://schemas.microsoft.com/office/powerpoint/2010/main" val="29049768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7" grpId="0" animBg="1"/>
      <p:bldP spid="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800100" y="944000"/>
            <a:ext cx="7315200" cy="37376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Multiplication sentences can be represented by using an array.</a:t>
            </a: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</p:txBody>
      </p:sp>
      <p:sp>
        <p:nvSpPr>
          <p:cNvPr id="2" name="Sun 1"/>
          <p:cNvSpPr/>
          <p:nvPr/>
        </p:nvSpPr>
        <p:spPr>
          <a:xfrm>
            <a:off x="2286000" y="2417005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6" name="Sun 5"/>
          <p:cNvSpPr/>
          <p:nvPr/>
        </p:nvSpPr>
        <p:spPr>
          <a:xfrm>
            <a:off x="2286000" y="3005064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9" name="Sun 8"/>
          <p:cNvSpPr/>
          <p:nvPr/>
        </p:nvSpPr>
        <p:spPr>
          <a:xfrm>
            <a:off x="2319913" y="3600450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0" name="Sun 9"/>
          <p:cNvSpPr/>
          <p:nvPr/>
        </p:nvSpPr>
        <p:spPr>
          <a:xfrm>
            <a:off x="2311121" y="4179486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1" name="Sun 10"/>
          <p:cNvSpPr/>
          <p:nvPr/>
        </p:nvSpPr>
        <p:spPr>
          <a:xfrm>
            <a:off x="2885552" y="2434129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2" name="Sun 11"/>
          <p:cNvSpPr/>
          <p:nvPr/>
        </p:nvSpPr>
        <p:spPr>
          <a:xfrm>
            <a:off x="2885552" y="3022188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3" name="Sun 12"/>
          <p:cNvSpPr/>
          <p:nvPr/>
        </p:nvSpPr>
        <p:spPr>
          <a:xfrm>
            <a:off x="2919465" y="3617574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4" name="Sun 13"/>
          <p:cNvSpPr/>
          <p:nvPr/>
        </p:nvSpPr>
        <p:spPr>
          <a:xfrm>
            <a:off x="2910673" y="4196610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5" name="Sun 14"/>
          <p:cNvSpPr/>
          <p:nvPr/>
        </p:nvSpPr>
        <p:spPr>
          <a:xfrm>
            <a:off x="3429000" y="2441204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6" name="Sun 15"/>
          <p:cNvSpPr/>
          <p:nvPr/>
        </p:nvSpPr>
        <p:spPr>
          <a:xfrm>
            <a:off x="3429000" y="3029263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7" name="Sun 16"/>
          <p:cNvSpPr/>
          <p:nvPr/>
        </p:nvSpPr>
        <p:spPr>
          <a:xfrm>
            <a:off x="3462913" y="3624649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8" name="Sun 17"/>
          <p:cNvSpPr/>
          <p:nvPr/>
        </p:nvSpPr>
        <p:spPr>
          <a:xfrm>
            <a:off x="3454121" y="4203685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9" name="Sun 18"/>
          <p:cNvSpPr/>
          <p:nvPr/>
        </p:nvSpPr>
        <p:spPr>
          <a:xfrm>
            <a:off x="4114800" y="2438231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0" name="Sun 19"/>
          <p:cNvSpPr/>
          <p:nvPr/>
        </p:nvSpPr>
        <p:spPr>
          <a:xfrm>
            <a:off x="4114800" y="3026290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1" name="Sun 20"/>
          <p:cNvSpPr/>
          <p:nvPr/>
        </p:nvSpPr>
        <p:spPr>
          <a:xfrm>
            <a:off x="4148713" y="3621676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2" name="Sun 21"/>
          <p:cNvSpPr/>
          <p:nvPr/>
        </p:nvSpPr>
        <p:spPr>
          <a:xfrm>
            <a:off x="4139921" y="4200712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3" name="Sun 22"/>
          <p:cNvSpPr/>
          <p:nvPr/>
        </p:nvSpPr>
        <p:spPr>
          <a:xfrm>
            <a:off x="4800600" y="2448279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4" name="Sun 23"/>
          <p:cNvSpPr/>
          <p:nvPr/>
        </p:nvSpPr>
        <p:spPr>
          <a:xfrm>
            <a:off x="4800600" y="3036338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5" name="Sun 24"/>
          <p:cNvSpPr/>
          <p:nvPr/>
        </p:nvSpPr>
        <p:spPr>
          <a:xfrm>
            <a:off x="4834513" y="3631724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6" name="Sun 25"/>
          <p:cNvSpPr/>
          <p:nvPr/>
        </p:nvSpPr>
        <p:spPr>
          <a:xfrm>
            <a:off x="4825721" y="4210760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7" name="Sun 26"/>
          <p:cNvSpPr/>
          <p:nvPr/>
        </p:nvSpPr>
        <p:spPr>
          <a:xfrm>
            <a:off x="5486400" y="2434129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8" name="Sun 27"/>
          <p:cNvSpPr/>
          <p:nvPr/>
        </p:nvSpPr>
        <p:spPr>
          <a:xfrm>
            <a:off x="5486400" y="3022188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9" name="Sun 28"/>
          <p:cNvSpPr/>
          <p:nvPr/>
        </p:nvSpPr>
        <p:spPr>
          <a:xfrm>
            <a:off x="5520313" y="3617574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0" name="Sun 29"/>
          <p:cNvSpPr/>
          <p:nvPr/>
        </p:nvSpPr>
        <p:spPr>
          <a:xfrm>
            <a:off x="5511521" y="4196610"/>
            <a:ext cx="457200" cy="457200"/>
          </a:xfrm>
          <a:prstGeom prst="sun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691412" y="3221880"/>
            <a:ext cx="39145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4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3877408" y="1910909"/>
            <a:ext cx="41870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6</a:t>
            </a:r>
            <a:endParaRPr lang="en-US" sz="2800" dirty="0" smtClean="0">
              <a:solidFill>
                <a:schemeClr val="accent5"/>
              </a:solidFill>
              <a:latin typeface="Orly's Font 2" pitchFamily="66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6515100" y="3233664"/>
            <a:ext cx="201369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accent3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4 x 6 = 24</a:t>
            </a:r>
          </a:p>
        </p:txBody>
      </p:sp>
    </p:spTree>
    <p:extLst>
      <p:ext uri="{BB962C8B-B14F-4D97-AF65-F5344CB8AC3E}">
        <p14:creationId xmlns:p14="http://schemas.microsoft.com/office/powerpoint/2010/main" val="290195894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2" grpId="0" animBg="1"/>
      <p:bldP spid="6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4" grpId="0"/>
      <p:bldP spid="31" grpId="0"/>
      <p:bldP spid="3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914400" y="1234440"/>
            <a:ext cx="7315200" cy="37376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Multiplying by powers of 10.</a:t>
            </a: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36 x 1</a:t>
            </a: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0</a:t>
            </a: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 = 36</a:t>
            </a: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0</a:t>
            </a:r>
          </a:p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36 x 1</a:t>
            </a: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00</a:t>
            </a: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 = 3,6</a:t>
            </a: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00</a:t>
            </a:r>
          </a:p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36 x 1,</a:t>
            </a: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000</a:t>
            </a: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 = 36,</a:t>
            </a: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000</a:t>
            </a:r>
          </a:p>
          <a:p>
            <a:pPr marL="0" indent="0" algn="ctr">
              <a:buFont typeface="Wingdings" pitchFamily="2" charset="2"/>
              <a:buNone/>
            </a:pPr>
            <a:endParaRPr lang="en-US" sz="2800" dirty="0" smtClean="0">
              <a:solidFill>
                <a:schemeClr val="accent5"/>
              </a:solidFill>
              <a:latin typeface="Orly's Font 2" pitchFamily="66" charset="0"/>
            </a:endParaRP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77944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914400" y="1234440"/>
            <a:ext cx="7315200" cy="144018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Multiplying each digit as if it represents a number of “ones.”</a:t>
            </a: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</a:rPr>
              <a:t>It is important to remember the place value of each digit.</a:t>
            </a:r>
          </a:p>
          <a:p>
            <a:pPr marL="0" indent="0" algn="ctr">
              <a:buFont typeface="Wingdings" pitchFamily="2" charset="2"/>
              <a:buNone/>
            </a:pPr>
            <a:endParaRPr lang="en-US" sz="2800" dirty="0">
              <a:solidFill>
                <a:schemeClr val="accent5"/>
              </a:solidFill>
              <a:latin typeface="Orly's Font 2" pitchFamily="66" charset="0"/>
            </a:endParaRPr>
          </a:p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3"/>
                </a:solidFill>
                <a:latin typeface="Orly's Font 2" pitchFamily="66" charset="0"/>
              </a:rPr>
              <a:t>36 x 5  = 30 x 5  +  6 x 5 </a:t>
            </a:r>
            <a:endParaRPr lang="en-US" sz="2800" dirty="0">
              <a:solidFill>
                <a:schemeClr val="accent3"/>
              </a:solidFill>
              <a:latin typeface="Orly's Font 2" pitchFamily="66" charset="0"/>
            </a:endParaRPr>
          </a:p>
        </p:txBody>
      </p:sp>
      <p:cxnSp>
        <p:nvCxnSpPr>
          <p:cNvPr id="4" name="Straight Connector 3"/>
          <p:cNvCxnSpPr/>
          <p:nvPr/>
        </p:nvCxnSpPr>
        <p:spPr>
          <a:xfrm>
            <a:off x="2286000" y="4517990"/>
            <a:ext cx="457200" cy="0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4114800" y="4517990"/>
            <a:ext cx="457200" cy="0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>
            <a:off x="5909059" y="4517990"/>
            <a:ext cx="342900" cy="0"/>
          </a:xfrm>
          <a:prstGeom prst="line">
            <a:avLst/>
          </a:prstGeom>
          <a:ln w="381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7269369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914400" y="1234440"/>
            <a:ext cx="7315200" cy="617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Multiply 23 x 15 using the area model.</a:t>
            </a: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485900" y="3317686"/>
            <a:ext cx="3886200" cy="1371600"/>
          </a:xfrm>
          <a:prstGeom prst="rect">
            <a:avLst/>
          </a:prstGeom>
          <a:solidFill>
            <a:schemeClr val="accent2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800600" y="3318920"/>
            <a:ext cx="571500" cy="1362968"/>
          </a:xfrm>
          <a:prstGeom prst="rect">
            <a:avLst/>
          </a:prstGeom>
          <a:solidFill>
            <a:schemeClr val="accent3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485900" y="4201942"/>
            <a:ext cx="3314700" cy="467876"/>
          </a:xfrm>
          <a:prstGeom prst="rect">
            <a:avLst/>
          </a:prstGeom>
          <a:solidFill>
            <a:schemeClr val="accent4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826349" y="4201942"/>
            <a:ext cx="545751" cy="463028"/>
          </a:xfrm>
          <a:prstGeom prst="rect">
            <a:avLst/>
          </a:prstGeom>
          <a:solidFill>
            <a:schemeClr val="accent5"/>
          </a:solidFill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686050" y="2794466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20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849586" y="2795700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3</a:t>
            </a:r>
            <a:endParaRPr lang="en-US" sz="2800" dirty="0" smtClean="0">
              <a:solidFill>
                <a:schemeClr val="accent1"/>
              </a:solidFill>
              <a:latin typeface="Orly's Font 2" pitchFamily="66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732588" y="3480266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10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43434" y="4201942"/>
            <a:ext cx="5212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5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410348" y="3480266"/>
            <a:ext cx="10287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200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2410348" y="4202649"/>
            <a:ext cx="10287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100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776735" y="3488823"/>
            <a:ext cx="10287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30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800600" y="4166066"/>
            <a:ext cx="63681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15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6858000" y="2063089"/>
            <a:ext cx="984565" cy="22467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200</a:t>
            </a:r>
          </a:p>
          <a:p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100</a:t>
            </a:r>
          </a:p>
          <a:p>
            <a:r>
              <a:rPr lang="en-US" sz="28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30</a:t>
            </a:r>
          </a:p>
          <a:p>
            <a:r>
              <a:rPr lang="en-US" sz="2800" u="sng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+  15</a:t>
            </a:r>
          </a:p>
          <a:p>
            <a:r>
              <a:rPr lang="en-US" sz="2800" dirty="0" smtClean="0">
                <a:solidFill>
                  <a:schemeClr val="accent3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445</a:t>
            </a:r>
          </a:p>
        </p:txBody>
      </p:sp>
      <p:sp>
        <p:nvSpPr>
          <p:cNvPr id="2" name="Oval 1"/>
          <p:cNvSpPr/>
          <p:nvPr/>
        </p:nvSpPr>
        <p:spPr>
          <a:xfrm>
            <a:off x="732588" y="3385433"/>
            <a:ext cx="632104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8" name="Oval 17"/>
          <p:cNvSpPr/>
          <p:nvPr/>
        </p:nvSpPr>
        <p:spPr>
          <a:xfrm>
            <a:off x="2686050" y="2691076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1285562" y="2691076"/>
            <a:ext cx="3498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x</a:t>
            </a:r>
          </a:p>
        </p:txBody>
      </p:sp>
      <p:sp>
        <p:nvSpPr>
          <p:cNvPr id="20" name="Oval 19"/>
          <p:cNvSpPr/>
          <p:nvPr/>
        </p:nvSpPr>
        <p:spPr>
          <a:xfrm>
            <a:off x="730861" y="4099259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1" name="Oval 20"/>
          <p:cNvSpPr/>
          <p:nvPr/>
        </p:nvSpPr>
        <p:spPr>
          <a:xfrm>
            <a:off x="2686049" y="2700936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2" name="Oval 21"/>
          <p:cNvSpPr/>
          <p:nvPr/>
        </p:nvSpPr>
        <p:spPr>
          <a:xfrm>
            <a:off x="730860" y="3423553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3" name="Oval 22"/>
          <p:cNvSpPr/>
          <p:nvPr/>
        </p:nvSpPr>
        <p:spPr>
          <a:xfrm>
            <a:off x="4738269" y="2691076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285459" y="1857187"/>
            <a:ext cx="13340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20 + 3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3845305" y="1872883"/>
            <a:ext cx="124104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1</a:t>
            </a: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0 + 5</a:t>
            </a:r>
          </a:p>
        </p:txBody>
      </p:sp>
      <p:cxnSp>
        <p:nvCxnSpPr>
          <p:cNvPr id="27" name="Straight Arrow Connector 26"/>
          <p:cNvCxnSpPr/>
          <p:nvPr/>
        </p:nvCxnSpPr>
        <p:spPr>
          <a:xfrm flipH="1">
            <a:off x="2171700" y="1657350"/>
            <a:ext cx="514350" cy="187025"/>
          </a:xfrm>
          <a:prstGeom prst="straightConnector1">
            <a:avLst/>
          </a:prstGeom>
          <a:ln w="38100">
            <a:solidFill>
              <a:schemeClr val="accent3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/>
          <p:nvPr/>
        </p:nvCxnSpPr>
        <p:spPr>
          <a:xfrm>
            <a:off x="3801898" y="1672925"/>
            <a:ext cx="542925" cy="187025"/>
          </a:xfrm>
          <a:prstGeom prst="straightConnector1">
            <a:avLst/>
          </a:prstGeom>
          <a:ln w="38100">
            <a:solidFill>
              <a:schemeClr val="accent3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Oval 30"/>
          <p:cNvSpPr/>
          <p:nvPr/>
        </p:nvSpPr>
        <p:spPr>
          <a:xfrm>
            <a:off x="4738268" y="2722367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2" name="Oval 31"/>
          <p:cNvSpPr/>
          <p:nvPr/>
        </p:nvSpPr>
        <p:spPr>
          <a:xfrm>
            <a:off x="732588" y="4099259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59784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0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8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9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10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5" grpId="0" animBg="1"/>
      <p:bldP spid="6" grpId="0" animBg="1"/>
      <p:bldP spid="7" grpId="0" animBg="1"/>
      <p:bldP spid="8" grpId="0" animBg="1"/>
      <p:bldP spid="9" grpId="0"/>
      <p:bldP spid="10" grpId="0"/>
      <p:bldP spid="11" grpId="0"/>
      <p:bldP spid="12" grpId="0"/>
      <p:bldP spid="13" grpId="0"/>
      <p:bldP spid="14" grpId="0"/>
      <p:bldP spid="15" grpId="0"/>
      <p:bldP spid="16" grpId="0"/>
      <p:bldP spid="2" grpId="0" animBg="1"/>
      <p:bldP spid="18" grpId="0" animBg="1"/>
      <p:bldP spid="19" grpId="0"/>
      <p:bldP spid="20" grpId="0" animBg="1"/>
      <p:bldP spid="21" grpId="0" animBg="1"/>
      <p:bldP spid="22" grpId="0" animBg="1"/>
      <p:bldP spid="23" grpId="0" animBg="1"/>
      <p:bldP spid="24" grpId="0"/>
      <p:bldP spid="25" grpId="0"/>
      <p:bldP spid="31" grpId="0" animBg="1"/>
      <p:bldP spid="32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 txBox="1">
            <a:spLocks/>
          </p:cNvSpPr>
          <p:nvPr/>
        </p:nvSpPr>
        <p:spPr bwMode="auto">
          <a:xfrm>
            <a:off x="958990" y="972303"/>
            <a:ext cx="7543800" cy="617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228600" indent="-228600" algn="l" rtl="0" fontAlgn="base">
              <a:spcBef>
                <a:spcPct val="20000"/>
              </a:spcBef>
              <a:spcAft>
                <a:spcPct val="0"/>
              </a:spcAft>
              <a:buFont typeface="Wingdings" pitchFamily="2" charset="2"/>
              <a:buChar char="§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1pPr>
            <a:lvl2pPr marL="5715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2pPr>
            <a:lvl3pPr marL="9144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•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3pPr>
            <a:lvl4pPr marL="1257300" indent="-228600" algn="l" rtl="0" fontAlgn="base">
              <a:spcBef>
                <a:spcPct val="20000"/>
              </a:spcBef>
              <a:spcAft>
                <a:spcPct val="0"/>
              </a:spcAft>
              <a:buFont typeface="Arial" charset="0"/>
              <a:buChar char="–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4pPr>
            <a:lvl5pPr marL="1600200" indent="-228600" algn="l" rtl="0" fontAlgn="base">
              <a:spcBef>
                <a:spcPct val="20000"/>
              </a:spcBef>
              <a:spcAft>
                <a:spcPct val="0"/>
              </a:spcAft>
              <a:buFont typeface="Courier New" pitchFamily="49" charset="0"/>
              <a:buChar char="o"/>
              <a:defRPr sz="2400" kern="1200">
                <a:solidFill>
                  <a:schemeClr val="tx1"/>
                </a:solidFill>
                <a:latin typeface="Orly's Font" pitchFamily="66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Wingdings" pitchFamily="2" charset="2"/>
              <a:buNone/>
            </a:pPr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</a:rPr>
              <a:t>Multiply 225 x 12 using the area model.</a:t>
            </a:r>
            <a:endParaRPr lang="en-US" sz="2800" dirty="0">
              <a:solidFill>
                <a:schemeClr val="accent1"/>
              </a:solidFill>
              <a:latin typeface="Orly's Font 2" pitchFamily="66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936820" y="2753605"/>
            <a:ext cx="1143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200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440116" y="2764891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20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383408" y="3439405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10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94254" y="4161081"/>
            <a:ext cx="52125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</a:t>
            </a:r>
            <a:endParaRPr lang="en-US" sz="2800" dirty="0" smtClean="0">
              <a:solidFill>
                <a:schemeClr val="accent1"/>
              </a:solidFill>
              <a:latin typeface="Orly's Font 2" pitchFamily="66" charset="0"/>
              <a:ea typeface="Verdana" pitchFamily="34" charset="0"/>
              <a:cs typeface="Verdana" pitchFamily="34" charset="0"/>
            </a:endParaRPr>
          </a:p>
        </p:txBody>
      </p:sp>
      <p:grpSp>
        <p:nvGrpSpPr>
          <p:cNvPr id="17" name="Group 16"/>
          <p:cNvGrpSpPr/>
          <p:nvPr/>
        </p:nvGrpSpPr>
        <p:grpSpPr>
          <a:xfrm>
            <a:off x="1079570" y="3312701"/>
            <a:ext cx="4800600" cy="1371600"/>
            <a:chOff x="1485900" y="2618303"/>
            <a:chExt cx="4800600" cy="1371600"/>
          </a:xfrm>
        </p:grpSpPr>
        <p:sp>
          <p:nvSpPr>
            <p:cNvPr id="5" name="Rectangle 4"/>
            <p:cNvSpPr/>
            <p:nvPr/>
          </p:nvSpPr>
          <p:spPr>
            <a:xfrm>
              <a:off x="1485900" y="2618303"/>
              <a:ext cx="4800600" cy="1371600"/>
            </a:xfrm>
            <a:prstGeom prst="rect">
              <a:avLst/>
            </a:prstGeom>
            <a:solidFill>
              <a:schemeClr val="accent2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6" name="Rectangle 5"/>
            <p:cNvSpPr/>
            <p:nvPr/>
          </p:nvSpPr>
          <p:spPr>
            <a:xfrm>
              <a:off x="4800600" y="2618303"/>
              <a:ext cx="914400" cy="703738"/>
            </a:xfrm>
            <a:prstGeom prst="rect">
              <a:avLst/>
            </a:prstGeom>
            <a:solidFill>
              <a:schemeClr val="accent3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7" name="Rectangle 6"/>
            <p:cNvSpPr/>
            <p:nvPr/>
          </p:nvSpPr>
          <p:spPr>
            <a:xfrm>
              <a:off x="1485900" y="3304103"/>
              <a:ext cx="3314700" cy="666332"/>
            </a:xfrm>
            <a:prstGeom prst="rect">
              <a:avLst/>
            </a:prstGeom>
            <a:solidFill>
              <a:schemeClr val="accent4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8" name="Rectangle 7"/>
            <p:cNvSpPr/>
            <p:nvPr/>
          </p:nvSpPr>
          <p:spPr>
            <a:xfrm>
              <a:off x="4800600" y="3322041"/>
              <a:ext cx="914400" cy="648394"/>
            </a:xfrm>
            <a:prstGeom prst="rect">
              <a:avLst/>
            </a:prstGeom>
            <a:solidFill>
              <a:schemeClr val="accent5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2" name="Rectangle 1"/>
            <p:cNvSpPr/>
            <p:nvPr/>
          </p:nvSpPr>
          <p:spPr>
            <a:xfrm>
              <a:off x="5715000" y="2624563"/>
              <a:ext cx="571500" cy="697478"/>
            </a:xfrm>
            <a:prstGeom prst="rect">
              <a:avLst/>
            </a:prstGeom>
            <a:solidFill>
              <a:schemeClr val="accent4"/>
            </a:solidFill>
            <a:ln w="381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2400" dirty="0" err="1" smtClean="0">
                <a:solidFill>
                  <a:schemeClr val="tx1"/>
                </a:solidFill>
              </a:endParaRPr>
            </a:p>
          </p:txBody>
        </p:sp>
      </p:grpSp>
      <p:sp>
        <p:nvSpPr>
          <p:cNvPr id="13" name="TextBox 12"/>
          <p:cNvSpPr txBox="1"/>
          <p:nvPr/>
        </p:nvSpPr>
        <p:spPr>
          <a:xfrm>
            <a:off x="1882810" y="3406090"/>
            <a:ext cx="119701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2000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394270" y="3402371"/>
            <a:ext cx="10287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200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506529" y="4079026"/>
            <a:ext cx="68988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40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5308670" y="2789481"/>
            <a:ext cx="74295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1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5</a:t>
            </a:r>
            <a:endParaRPr lang="en-US" sz="2800" dirty="0" smtClean="0">
              <a:solidFill>
                <a:schemeClr val="accent1"/>
              </a:solidFill>
              <a:latin typeface="Orly's Font 2" pitchFamily="66" charset="0"/>
              <a:ea typeface="Verdana" pitchFamily="34" charset="0"/>
              <a:cs typeface="Verdana" pitchFamily="34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051120" y="4079026"/>
            <a:ext cx="10287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Orly's Font 2" pitchFamily="66" charset="0"/>
                <a:ea typeface="Verdana" pitchFamily="34" charset="0"/>
                <a:cs typeface="Verdana" pitchFamily="34" charset="0"/>
              </a:rPr>
              <a:t>4</a:t>
            </a:r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00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308670" y="3418159"/>
            <a:ext cx="68988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50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5335204" y="4117201"/>
            <a:ext cx="68988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Orly's Font 2" pitchFamily="66" charset="0"/>
                <a:ea typeface="Verdana" pitchFamily="34" charset="0"/>
                <a:cs typeface="Verdana" pitchFamily="34" charset="0"/>
              </a:rPr>
              <a:t>1</a:t>
            </a:r>
            <a:r>
              <a:rPr lang="en-US" sz="2800" dirty="0" smtClean="0">
                <a:latin typeface="Orly's Font 2" pitchFamily="66" charset="0"/>
                <a:ea typeface="Verdana" pitchFamily="34" charset="0"/>
                <a:cs typeface="Verdana" pitchFamily="34" charset="0"/>
              </a:rPr>
              <a:t>0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7084285" y="1548702"/>
            <a:ext cx="1350050" cy="31085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2000</a:t>
            </a:r>
          </a:p>
          <a:p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  400</a:t>
            </a:r>
          </a:p>
          <a:p>
            <a:r>
              <a:rPr lang="en-US" sz="28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 200</a:t>
            </a:r>
          </a:p>
          <a:p>
            <a:r>
              <a:rPr lang="en-US" sz="28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   40</a:t>
            </a:r>
          </a:p>
          <a:p>
            <a:r>
              <a:rPr lang="en-US" sz="28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</a:t>
            </a: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   50</a:t>
            </a:r>
          </a:p>
          <a:p>
            <a:r>
              <a:rPr lang="en-US" sz="2800" u="sng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+    10</a:t>
            </a:r>
          </a:p>
          <a:p>
            <a:r>
              <a:rPr lang="en-US" sz="2800" dirty="0" smtClean="0">
                <a:solidFill>
                  <a:schemeClr val="accent3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 2700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419519" y="1688621"/>
            <a:ext cx="239402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200 + 20+ 5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3908034" y="1688621"/>
            <a:ext cx="189764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1</a:t>
            </a:r>
            <a:r>
              <a:rPr lang="en-US" sz="2800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0 + 2</a:t>
            </a:r>
          </a:p>
        </p:txBody>
      </p:sp>
      <p:cxnSp>
        <p:nvCxnSpPr>
          <p:cNvPr id="24" name="Straight Arrow Connector 23"/>
          <p:cNvCxnSpPr/>
          <p:nvPr/>
        </p:nvCxnSpPr>
        <p:spPr>
          <a:xfrm flipH="1">
            <a:off x="2277836" y="1473088"/>
            <a:ext cx="514350" cy="187025"/>
          </a:xfrm>
          <a:prstGeom prst="straightConnector1">
            <a:avLst/>
          </a:prstGeom>
          <a:ln w="38100">
            <a:solidFill>
              <a:schemeClr val="accent3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>
          <a:xfrm>
            <a:off x="3908034" y="1488663"/>
            <a:ext cx="542925" cy="187025"/>
          </a:xfrm>
          <a:prstGeom prst="straightConnector1">
            <a:avLst/>
          </a:prstGeom>
          <a:ln w="38100">
            <a:solidFill>
              <a:schemeClr val="accent3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Oval 27"/>
          <p:cNvSpPr/>
          <p:nvPr/>
        </p:nvSpPr>
        <p:spPr>
          <a:xfrm>
            <a:off x="1851251" y="2622902"/>
            <a:ext cx="962287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29" name="Oval 28"/>
          <p:cNvSpPr/>
          <p:nvPr/>
        </p:nvSpPr>
        <p:spPr>
          <a:xfrm>
            <a:off x="325159" y="3276825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0" name="Oval 29"/>
          <p:cNvSpPr/>
          <p:nvPr/>
        </p:nvSpPr>
        <p:spPr>
          <a:xfrm>
            <a:off x="1851251" y="2639698"/>
            <a:ext cx="962288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1" name="Oval 30"/>
          <p:cNvSpPr/>
          <p:nvPr/>
        </p:nvSpPr>
        <p:spPr>
          <a:xfrm>
            <a:off x="291247" y="4054740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2" name="Oval 31"/>
          <p:cNvSpPr/>
          <p:nvPr/>
        </p:nvSpPr>
        <p:spPr>
          <a:xfrm>
            <a:off x="4497110" y="2623350"/>
            <a:ext cx="657068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3" name="Oval 32"/>
          <p:cNvSpPr/>
          <p:nvPr/>
        </p:nvSpPr>
        <p:spPr>
          <a:xfrm>
            <a:off x="298782" y="3266308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4" name="Oval 33"/>
          <p:cNvSpPr/>
          <p:nvPr/>
        </p:nvSpPr>
        <p:spPr>
          <a:xfrm>
            <a:off x="4483057" y="2623350"/>
            <a:ext cx="657068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5" name="Oval 34"/>
          <p:cNvSpPr/>
          <p:nvPr/>
        </p:nvSpPr>
        <p:spPr>
          <a:xfrm>
            <a:off x="291246" y="4038223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6" name="Oval 35"/>
          <p:cNvSpPr/>
          <p:nvPr/>
        </p:nvSpPr>
        <p:spPr>
          <a:xfrm>
            <a:off x="5308670" y="2650215"/>
            <a:ext cx="657068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7" name="Oval 36"/>
          <p:cNvSpPr/>
          <p:nvPr/>
        </p:nvSpPr>
        <p:spPr>
          <a:xfrm>
            <a:off x="332696" y="3276825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8" name="Oval 37"/>
          <p:cNvSpPr/>
          <p:nvPr/>
        </p:nvSpPr>
        <p:spPr>
          <a:xfrm>
            <a:off x="5308670" y="2651419"/>
            <a:ext cx="657068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39" name="Oval 38"/>
          <p:cNvSpPr/>
          <p:nvPr/>
        </p:nvSpPr>
        <p:spPr>
          <a:xfrm>
            <a:off x="291245" y="4068188"/>
            <a:ext cx="633831" cy="626610"/>
          </a:xfrm>
          <a:prstGeom prst="ellipse">
            <a:avLst/>
          </a:prstGeom>
          <a:noFill/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400" dirty="0" err="1" smtClean="0">
              <a:solidFill>
                <a:schemeClr val="tx1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904666" y="2601299"/>
            <a:ext cx="3498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>
                <a:solidFill>
                  <a:schemeClr val="accent5"/>
                </a:solidFill>
                <a:latin typeface="Orly's Font 2" pitchFamily="66" charset="0"/>
                <a:ea typeface="Verdana" pitchFamily="34" charset="0"/>
                <a:cs typeface="Verdana" pitchFamily="34" charset="0"/>
              </a:rPr>
              <a:t>x</a:t>
            </a:r>
          </a:p>
        </p:txBody>
      </p:sp>
    </p:spTree>
    <p:extLst>
      <p:ext uri="{BB962C8B-B14F-4D97-AF65-F5344CB8AC3E}">
        <p14:creationId xmlns:p14="http://schemas.microsoft.com/office/powerpoint/2010/main" val="338491174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7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8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6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9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10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  <p:par>
                                <p:cTn id="120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9" fill="hold">
                      <p:stCondLst>
                        <p:cond delay="indefinite"/>
                      </p:stCondLst>
                      <p:childTnLst>
                        <p:par>
                          <p:cTn id="140" fill="hold">
                            <p:stCondLst>
                              <p:cond delay="0"/>
                            </p:stCondLst>
                            <p:childTnLst>
                              <p:par>
                                <p:cTn id="1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1" fill="hold">
                      <p:stCondLst>
                        <p:cond delay="indefinite"/>
                      </p:stCondLst>
                      <p:childTnLst>
                        <p:par>
                          <p:cTn id="152" fill="hold">
                            <p:stCondLst>
                              <p:cond delay="0"/>
                            </p:stCondLst>
                            <p:childTnLst>
                              <p:par>
                                <p:cTn id="1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80"/>
                                  </p:iterate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9" grpId="0"/>
      <p:bldP spid="10" grpId="0"/>
      <p:bldP spid="11" grpId="0"/>
      <p:bldP spid="12" grpId="0"/>
      <p:bldP spid="13" grpId="0"/>
      <p:bldP spid="15" grpId="0"/>
      <p:bldP spid="16" grpId="0"/>
      <p:bldP spid="18" grpId="0"/>
      <p:bldP spid="14" grpId="0"/>
      <p:bldP spid="19" grpId="0"/>
      <p:bldP spid="20" grpId="0"/>
      <p:bldP spid="22" grpId="0"/>
      <p:bldP spid="23" grpId="0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/>
    </p:bldLst>
  </p:timing>
</p:sld>
</file>

<file path=ppt/theme/theme1.xml><?xml version="1.0" encoding="utf-8"?>
<a:theme xmlns:a="http://schemas.openxmlformats.org/drawingml/2006/main" name="Office Theme">
  <a:themeElements>
    <a:clrScheme name="Learn Zillion">
      <a:dk1>
        <a:sysClr val="windowText" lastClr="000000"/>
      </a:dk1>
      <a:lt1>
        <a:sysClr val="window" lastClr="FFFFFF"/>
      </a:lt1>
      <a:dk2>
        <a:srgbClr val="7F7F7F"/>
      </a:dk2>
      <a:lt2>
        <a:srgbClr val="BFBFBF"/>
      </a:lt2>
      <a:accent1>
        <a:srgbClr val="0078AE"/>
      </a:accent1>
      <a:accent2>
        <a:srgbClr val="00BCE4"/>
      </a:accent2>
      <a:accent3>
        <a:srgbClr val="E86D1F"/>
      </a:accent3>
      <a:accent4>
        <a:srgbClr val="FFD200"/>
      </a:accent4>
      <a:accent5>
        <a:srgbClr val="5E9732"/>
      </a:accent5>
      <a:accent6>
        <a:srgbClr val="8DC63F"/>
      </a:accent6>
      <a:hlink>
        <a:srgbClr val="000000"/>
      </a:hlink>
      <a:folHlink>
        <a:srgbClr val="000000"/>
      </a:folHlink>
    </a:clrScheme>
    <a:fontScheme name="Learn Zillion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Coutur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8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9050" h="3175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2"/>
        </a:solidFill>
        <a:ln w="38100">
          <a:solidFill>
            <a:schemeClr val="accent1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sz="2400" dirty="0" err="1" smtClean="0">
            <a:solidFill>
              <a:schemeClr val="tx1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38100">
          <a:solidFill>
            <a:schemeClr val="accent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>
          <a:defRPr sz="2800" dirty="0" smtClean="0">
            <a:latin typeface="Orly's Font" pitchFamily="66" charset="0"/>
            <a:ea typeface="Verdana" pitchFamily="34" charset="0"/>
            <a:cs typeface="Verdana" pitchFamily="34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6118</TotalTime>
  <Words>360</Words>
  <Application>Microsoft Macintosh PowerPoint</Application>
  <PresentationFormat>On-screen Show (16:9)</PresentationFormat>
  <Paragraphs>105</Paragraphs>
  <Slides>15</Slides>
  <Notes>15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9" baseType="lpstr">
      <vt:lpstr>Orly's Font 2</vt:lpstr>
      <vt:lpstr>Verdana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TM2-1</dc:creator>
  <cp:lastModifiedBy>Cheryl Wasserman</cp:lastModifiedBy>
  <cp:revision>264</cp:revision>
  <dcterms:created xsi:type="dcterms:W3CDTF">2011-06-12T17:04:43Z</dcterms:created>
  <dcterms:modified xsi:type="dcterms:W3CDTF">2014-09-18T15:04:50Z</dcterms:modified>
</cp:coreProperties>
</file>

<file path=docProps/thumbnail.jpeg>
</file>